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85" r:id="rId3"/>
    <p:sldMasterId id="2147483700" r:id="rId4"/>
    <p:sldMasterId id="2147483715" r:id="rId5"/>
  </p:sldMasterIdLst>
  <p:notesMasterIdLst>
    <p:notesMasterId r:id="rId30"/>
  </p:notesMasterIdLst>
  <p:sldIdLst>
    <p:sldId id="257" r:id="rId6"/>
    <p:sldId id="296" r:id="rId7"/>
    <p:sldId id="354" r:id="rId8"/>
    <p:sldId id="356" r:id="rId9"/>
    <p:sldId id="574" r:id="rId10"/>
    <p:sldId id="569" r:id="rId11"/>
    <p:sldId id="570" r:id="rId12"/>
    <p:sldId id="293" r:id="rId13"/>
    <p:sldId id="571" r:id="rId14"/>
    <p:sldId id="351" r:id="rId15"/>
    <p:sldId id="357" r:id="rId16"/>
    <p:sldId id="572" r:id="rId17"/>
    <p:sldId id="355" r:id="rId18"/>
    <p:sldId id="573" r:id="rId19"/>
    <p:sldId id="352" r:id="rId20"/>
    <p:sldId id="583" r:id="rId21"/>
    <p:sldId id="575" r:id="rId22"/>
    <p:sldId id="576" r:id="rId23"/>
    <p:sldId id="577" r:id="rId24"/>
    <p:sldId id="353" r:id="rId25"/>
    <p:sldId id="579" r:id="rId26"/>
    <p:sldId id="580" r:id="rId27"/>
    <p:sldId id="269" r:id="rId28"/>
    <p:sldId id="581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81A"/>
    <a:srgbClr val="E4D094"/>
    <a:srgbClr val="7E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6" autoAdjust="0"/>
    <p:restoredTop sz="91849" autoAdjust="0"/>
  </p:normalViewPr>
  <p:slideViewPr>
    <p:cSldViewPr snapToGrid="0">
      <p:cViewPr varScale="1">
        <p:scale>
          <a:sx n="29" d="100"/>
          <a:sy n="29" d="100"/>
        </p:scale>
        <p:origin x="702" y="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Huanfa" userId="6a5f4bac-2732-4d15-8689-842c6c9ecf2d" providerId="ADAL" clId="{E44F79ED-A7A5-40EA-8C9D-500893017CAA}"/>
    <pc:docChg chg="undo custSel addSld delSld modSld sldOrd">
      <pc:chgData name="Chen, Huanfa" userId="6a5f4bac-2732-4d15-8689-842c6c9ecf2d" providerId="ADAL" clId="{E44F79ED-A7A5-40EA-8C9D-500893017CAA}" dt="2023-01-10T13:32:24.418" v="3495" actId="20577"/>
      <pc:docMkLst>
        <pc:docMk/>
      </pc:docMkLst>
      <pc:sldChg chg="del">
        <pc:chgData name="Chen, Huanfa" userId="6a5f4bac-2732-4d15-8689-842c6c9ecf2d" providerId="ADAL" clId="{E44F79ED-A7A5-40EA-8C9D-500893017CAA}" dt="2023-01-10T11:28:11.700" v="322" actId="47"/>
        <pc:sldMkLst>
          <pc:docMk/>
          <pc:sldMk cId="0" sldId="256"/>
        </pc:sldMkLst>
      </pc:sldChg>
      <pc:sldChg chg="modSp add mod modTransition">
        <pc:chgData name="Chen, Huanfa" userId="6a5f4bac-2732-4d15-8689-842c6c9ecf2d" providerId="ADAL" clId="{E44F79ED-A7A5-40EA-8C9D-500893017CAA}" dt="2023-01-10T11:28:09.095" v="321" actId="1035"/>
        <pc:sldMkLst>
          <pc:docMk/>
          <pc:sldMk cId="2947340860" sldId="257"/>
        </pc:sldMkLst>
      </pc:sldChg>
      <pc:sldChg chg="del">
        <pc:chgData name="Chen, Huanfa" userId="6a5f4bac-2732-4d15-8689-842c6c9ecf2d" providerId="ADAL" clId="{E44F79ED-A7A5-40EA-8C9D-500893017CAA}" dt="2023-01-10T11:24:22.472" v="2" actId="47"/>
        <pc:sldMkLst>
          <pc:docMk/>
          <pc:sldMk cId="0" sldId="258"/>
        </pc:sldMkLst>
      </pc:sldChg>
      <pc:sldChg chg="del">
        <pc:chgData name="Chen, Huanfa" userId="6a5f4bac-2732-4d15-8689-842c6c9ecf2d" providerId="ADAL" clId="{E44F79ED-A7A5-40EA-8C9D-500893017CAA}" dt="2023-01-10T11:24:22.472" v="2" actId="47"/>
        <pc:sldMkLst>
          <pc:docMk/>
          <pc:sldMk cId="0" sldId="259"/>
        </pc:sldMkLst>
      </pc:sldChg>
      <pc:sldChg chg="del">
        <pc:chgData name="Chen, Huanfa" userId="6a5f4bac-2732-4d15-8689-842c6c9ecf2d" providerId="ADAL" clId="{E44F79ED-A7A5-40EA-8C9D-500893017CAA}" dt="2023-01-10T11:24:46.382" v="3" actId="47"/>
        <pc:sldMkLst>
          <pc:docMk/>
          <pc:sldMk cId="0" sldId="264"/>
        </pc:sldMkLst>
      </pc:sldChg>
      <pc:sldChg chg="del">
        <pc:chgData name="Chen, Huanfa" userId="6a5f4bac-2732-4d15-8689-842c6c9ecf2d" providerId="ADAL" clId="{E44F79ED-A7A5-40EA-8C9D-500893017CAA}" dt="2023-01-10T11:24:46.382" v="3" actId="47"/>
        <pc:sldMkLst>
          <pc:docMk/>
          <pc:sldMk cId="0" sldId="265"/>
        </pc:sldMkLst>
      </pc:sldChg>
      <pc:sldChg chg="del">
        <pc:chgData name="Chen, Huanfa" userId="6a5f4bac-2732-4d15-8689-842c6c9ecf2d" providerId="ADAL" clId="{E44F79ED-A7A5-40EA-8C9D-500893017CAA}" dt="2023-01-10T11:24:46.382" v="3" actId="47"/>
        <pc:sldMkLst>
          <pc:docMk/>
          <pc:sldMk cId="0" sldId="266"/>
        </pc:sldMkLst>
      </pc:sldChg>
      <pc:sldChg chg="del">
        <pc:chgData name="Chen, Huanfa" userId="6a5f4bac-2732-4d15-8689-842c6c9ecf2d" providerId="ADAL" clId="{E44F79ED-A7A5-40EA-8C9D-500893017CAA}" dt="2023-01-10T11:24:46.382" v="3" actId="47"/>
        <pc:sldMkLst>
          <pc:docMk/>
          <pc:sldMk cId="0" sldId="267"/>
        </pc:sldMkLst>
      </pc:sldChg>
      <pc:sldChg chg="modSp mod">
        <pc:chgData name="Chen, Huanfa" userId="6a5f4bac-2732-4d15-8689-842c6c9ecf2d" providerId="ADAL" clId="{E44F79ED-A7A5-40EA-8C9D-500893017CAA}" dt="2023-01-10T12:06:26.650" v="3050" actId="20577"/>
        <pc:sldMkLst>
          <pc:docMk/>
          <pc:sldMk cId="0" sldId="269"/>
        </pc:sldMkLst>
      </pc:sldChg>
      <pc:sldChg chg="modSp mod">
        <pc:chgData name="Chen, Huanfa" userId="6a5f4bac-2732-4d15-8689-842c6c9ecf2d" providerId="ADAL" clId="{E44F79ED-A7A5-40EA-8C9D-500893017CAA}" dt="2023-01-10T11:32:32.414" v="594" actId="255"/>
        <pc:sldMkLst>
          <pc:docMk/>
          <pc:sldMk cId="1418340536" sldId="295"/>
        </pc:sldMkLst>
      </pc:sldChg>
      <pc:sldChg chg="del">
        <pc:chgData name="Chen, Huanfa" userId="6a5f4bac-2732-4d15-8689-842c6c9ecf2d" providerId="ADAL" clId="{E44F79ED-A7A5-40EA-8C9D-500893017CAA}" dt="2023-01-10T11:24:22.472" v="2" actId="47"/>
        <pc:sldMkLst>
          <pc:docMk/>
          <pc:sldMk cId="4194763163" sldId="296"/>
        </pc:sldMkLst>
      </pc:sldChg>
      <pc:sldChg chg="del">
        <pc:chgData name="Chen, Huanfa" userId="6a5f4bac-2732-4d15-8689-842c6c9ecf2d" providerId="ADAL" clId="{E44F79ED-A7A5-40EA-8C9D-500893017CAA}" dt="2023-01-10T11:24:22.472" v="2" actId="47"/>
        <pc:sldMkLst>
          <pc:docMk/>
          <pc:sldMk cId="302218737" sldId="297"/>
        </pc:sldMkLst>
      </pc:sldChg>
      <pc:sldChg chg="del">
        <pc:chgData name="Chen, Huanfa" userId="6a5f4bac-2732-4d15-8689-842c6c9ecf2d" providerId="ADAL" clId="{E44F79ED-A7A5-40EA-8C9D-500893017CAA}" dt="2023-01-10T11:24:22.472" v="2" actId="47"/>
        <pc:sldMkLst>
          <pc:docMk/>
          <pc:sldMk cId="343950387" sldId="298"/>
        </pc:sldMkLst>
      </pc:sldChg>
      <pc:sldChg chg="del">
        <pc:chgData name="Chen, Huanfa" userId="6a5f4bac-2732-4d15-8689-842c6c9ecf2d" providerId="ADAL" clId="{E44F79ED-A7A5-40EA-8C9D-500893017CAA}" dt="2023-01-10T11:24:22.472" v="2" actId="47"/>
        <pc:sldMkLst>
          <pc:docMk/>
          <pc:sldMk cId="3683036594" sldId="299"/>
        </pc:sldMkLst>
      </pc:sldChg>
      <pc:sldChg chg="del">
        <pc:chgData name="Chen, Huanfa" userId="6a5f4bac-2732-4d15-8689-842c6c9ecf2d" providerId="ADAL" clId="{E44F79ED-A7A5-40EA-8C9D-500893017CAA}" dt="2023-01-10T11:24:22.472" v="2" actId="47"/>
        <pc:sldMkLst>
          <pc:docMk/>
          <pc:sldMk cId="3936362149" sldId="300"/>
        </pc:sldMkLst>
      </pc:sldChg>
      <pc:sldChg chg="del">
        <pc:chgData name="Chen, Huanfa" userId="6a5f4bac-2732-4d15-8689-842c6c9ecf2d" providerId="ADAL" clId="{E44F79ED-A7A5-40EA-8C9D-500893017CAA}" dt="2023-01-10T11:24:22.472" v="2" actId="47"/>
        <pc:sldMkLst>
          <pc:docMk/>
          <pc:sldMk cId="1296441568" sldId="301"/>
        </pc:sldMkLst>
      </pc:sldChg>
      <pc:sldChg chg="del">
        <pc:chgData name="Chen, Huanfa" userId="6a5f4bac-2732-4d15-8689-842c6c9ecf2d" providerId="ADAL" clId="{E44F79ED-A7A5-40EA-8C9D-500893017CAA}" dt="2023-01-10T11:24:22.472" v="2" actId="47"/>
        <pc:sldMkLst>
          <pc:docMk/>
          <pc:sldMk cId="1932193473" sldId="302"/>
        </pc:sldMkLst>
      </pc:sldChg>
      <pc:sldChg chg="del">
        <pc:chgData name="Chen, Huanfa" userId="6a5f4bac-2732-4d15-8689-842c6c9ecf2d" providerId="ADAL" clId="{E44F79ED-A7A5-40EA-8C9D-500893017CAA}" dt="2023-01-10T11:24:46.382" v="3" actId="47"/>
        <pc:sldMkLst>
          <pc:docMk/>
          <pc:sldMk cId="2199398800" sldId="347"/>
        </pc:sldMkLst>
      </pc:sldChg>
      <pc:sldChg chg="del">
        <pc:chgData name="Chen, Huanfa" userId="6a5f4bac-2732-4d15-8689-842c6c9ecf2d" providerId="ADAL" clId="{E44F79ED-A7A5-40EA-8C9D-500893017CAA}" dt="2023-01-10T11:24:46.382" v="3" actId="47"/>
        <pc:sldMkLst>
          <pc:docMk/>
          <pc:sldMk cId="1800111345" sldId="348"/>
        </pc:sldMkLst>
      </pc:sldChg>
      <pc:sldChg chg="del">
        <pc:chgData name="Chen, Huanfa" userId="6a5f4bac-2732-4d15-8689-842c6c9ecf2d" providerId="ADAL" clId="{E44F79ED-A7A5-40EA-8C9D-500893017CAA}" dt="2023-01-10T11:24:46.382" v="3" actId="47"/>
        <pc:sldMkLst>
          <pc:docMk/>
          <pc:sldMk cId="3872004354" sldId="349"/>
        </pc:sldMkLst>
      </pc:sldChg>
      <pc:sldChg chg="del">
        <pc:chgData name="Chen, Huanfa" userId="6a5f4bac-2732-4d15-8689-842c6c9ecf2d" providerId="ADAL" clId="{E44F79ED-A7A5-40EA-8C9D-500893017CAA}" dt="2023-01-10T11:24:46.382" v="3" actId="47"/>
        <pc:sldMkLst>
          <pc:docMk/>
          <pc:sldMk cId="1798540596" sldId="350"/>
        </pc:sldMkLst>
      </pc:sldChg>
      <pc:sldChg chg="modSp mod">
        <pc:chgData name="Chen, Huanfa" userId="6a5f4bac-2732-4d15-8689-842c6c9ecf2d" providerId="ADAL" clId="{E44F79ED-A7A5-40EA-8C9D-500893017CAA}" dt="2023-01-10T12:06:42.276" v="3062" actId="114"/>
        <pc:sldMkLst>
          <pc:docMk/>
          <pc:sldMk cId="2125506968" sldId="352"/>
        </pc:sldMkLst>
      </pc:sldChg>
      <pc:sldChg chg="modSp mod">
        <pc:chgData name="Chen, Huanfa" userId="6a5f4bac-2732-4d15-8689-842c6c9ecf2d" providerId="ADAL" clId="{E44F79ED-A7A5-40EA-8C9D-500893017CAA}" dt="2023-01-10T11:46:48.844" v="1686" actId="20577"/>
        <pc:sldMkLst>
          <pc:docMk/>
          <pc:sldMk cId="3246751077" sldId="353"/>
        </pc:sldMkLst>
      </pc:sldChg>
      <pc:sldChg chg="delSp modSp mod ord">
        <pc:chgData name="Chen, Huanfa" userId="6a5f4bac-2732-4d15-8689-842c6c9ecf2d" providerId="ADAL" clId="{E44F79ED-A7A5-40EA-8C9D-500893017CAA}" dt="2023-01-10T12:09:44.945" v="3487" actId="20577"/>
        <pc:sldMkLst>
          <pc:docMk/>
          <pc:sldMk cId="1328996172" sldId="354"/>
        </pc:sldMkLst>
      </pc:sldChg>
      <pc:sldChg chg="modSp mod">
        <pc:chgData name="Chen, Huanfa" userId="6a5f4bac-2732-4d15-8689-842c6c9ecf2d" providerId="ADAL" clId="{E44F79ED-A7A5-40EA-8C9D-500893017CAA}" dt="2023-01-10T11:30:25.179" v="570" actId="20577"/>
        <pc:sldMkLst>
          <pc:docMk/>
          <pc:sldMk cId="846179236" sldId="355"/>
        </pc:sldMkLst>
      </pc:sldChg>
      <pc:sldChg chg="addSp modSp mod">
        <pc:chgData name="Chen, Huanfa" userId="6a5f4bac-2732-4d15-8689-842c6c9ecf2d" providerId="ADAL" clId="{E44F79ED-A7A5-40EA-8C9D-500893017CAA}" dt="2023-01-10T13:22:48.542" v="3491" actId="1076"/>
        <pc:sldMkLst>
          <pc:docMk/>
          <pc:sldMk cId="160221908" sldId="357"/>
        </pc:sldMkLst>
      </pc:sldChg>
      <pc:sldChg chg="del">
        <pc:chgData name="Chen, Huanfa" userId="6a5f4bac-2732-4d15-8689-842c6c9ecf2d" providerId="ADAL" clId="{E44F79ED-A7A5-40EA-8C9D-500893017CAA}" dt="2023-01-10T11:25:03.514" v="4" actId="47"/>
        <pc:sldMkLst>
          <pc:docMk/>
          <pc:sldMk cId="3162079364" sldId="568"/>
        </pc:sldMkLst>
      </pc:sldChg>
      <pc:sldChg chg="add del setBg">
        <pc:chgData name="Chen, Huanfa" userId="6a5f4bac-2732-4d15-8689-842c6c9ecf2d" providerId="ADAL" clId="{E44F79ED-A7A5-40EA-8C9D-500893017CAA}" dt="2023-01-10T11:24:08.590" v="1"/>
        <pc:sldMkLst>
          <pc:docMk/>
          <pc:sldMk cId="1147520296" sldId="574"/>
        </pc:sldMkLst>
      </pc:sldChg>
      <pc:sldChg chg="modSp add del mod">
        <pc:chgData name="Chen, Huanfa" userId="6a5f4bac-2732-4d15-8689-842c6c9ecf2d" providerId="ADAL" clId="{E44F79ED-A7A5-40EA-8C9D-500893017CAA}" dt="2023-01-10T11:25:08.476" v="8"/>
        <pc:sldMkLst>
          <pc:docMk/>
          <pc:sldMk cId="2474911541" sldId="574"/>
        </pc:sldMkLst>
      </pc:sldChg>
      <pc:sldChg chg="add">
        <pc:chgData name="Chen, Huanfa" userId="6a5f4bac-2732-4d15-8689-842c6c9ecf2d" providerId="ADAL" clId="{E44F79ED-A7A5-40EA-8C9D-500893017CAA}" dt="2023-01-10T11:25:11.411" v="9" actId="2890"/>
        <pc:sldMkLst>
          <pc:docMk/>
          <pc:sldMk cId="3596849765" sldId="574"/>
        </pc:sldMkLst>
      </pc:sldChg>
      <pc:sldChg chg="addSp delSp modSp add mod">
        <pc:chgData name="Chen, Huanfa" userId="6a5f4bac-2732-4d15-8689-842c6c9ecf2d" providerId="ADAL" clId="{E44F79ED-A7A5-40EA-8C9D-500893017CAA}" dt="2023-01-10T11:37:37.548" v="745" actId="1076"/>
        <pc:sldMkLst>
          <pc:docMk/>
          <pc:sldMk cId="2576706293" sldId="575"/>
        </pc:sldMkLst>
      </pc:sldChg>
      <pc:sldChg chg="addSp delSp modSp mod modClrScheme chgLayout">
        <pc:chgData name="Chen, Huanfa" userId="6a5f4bac-2732-4d15-8689-842c6c9ecf2d" providerId="ADAL" clId="{E44F79ED-A7A5-40EA-8C9D-500893017CAA}" dt="2023-01-10T11:38:56.310" v="786" actId="478"/>
        <pc:sldMkLst>
          <pc:docMk/>
          <pc:sldMk cId="1681282020" sldId="576"/>
        </pc:sldMkLst>
      </pc:sldChg>
      <pc:sldChg chg="addSp delSp modSp add mod modClrScheme chgLayout">
        <pc:chgData name="Chen, Huanfa" userId="6a5f4bac-2732-4d15-8689-842c6c9ecf2d" providerId="ADAL" clId="{E44F79ED-A7A5-40EA-8C9D-500893017CAA}" dt="2023-01-10T12:05:39.814" v="2986" actId="403"/>
        <pc:sldMkLst>
          <pc:docMk/>
          <pc:sldMk cId="3944990084" sldId="577"/>
        </pc:sldMkLst>
      </pc:sldChg>
      <pc:sldChg chg="modSp add del mod">
        <pc:chgData name="Chen, Huanfa" userId="6a5f4bac-2732-4d15-8689-842c6c9ecf2d" providerId="ADAL" clId="{E44F79ED-A7A5-40EA-8C9D-500893017CAA}" dt="2023-01-10T11:47:13.704" v="1690"/>
        <pc:sldMkLst>
          <pc:docMk/>
          <pc:sldMk cId="483776758" sldId="578"/>
        </pc:sldMkLst>
      </pc:sldChg>
      <pc:sldChg chg="modSp add del mod ord chgLayout">
        <pc:chgData name="Chen, Huanfa" userId="6a5f4bac-2732-4d15-8689-842c6c9ecf2d" providerId="ADAL" clId="{E44F79ED-A7A5-40EA-8C9D-500893017CAA}" dt="2023-01-10T11:47:59.965" v="1717" actId="47"/>
        <pc:sldMkLst>
          <pc:docMk/>
          <pc:sldMk cId="3144270399" sldId="578"/>
        </pc:sldMkLst>
      </pc:sldChg>
      <pc:sldChg chg="add del">
        <pc:chgData name="Chen, Huanfa" userId="6a5f4bac-2732-4d15-8689-842c6c9ecf2d" providerId="ADAL" clId="{E44F79ED-A7A5-40EA-8C9D-500893017CAA}" dt="2023-01-10T11:47:24.219" v="1697"/>
        <pc:sldMkLst>
          <pc:docMk/>
          <pc:sldMk cId="1268881657" sldId="579"/>
        </pc:sldMkLst>
      </pc:sldChg>
      <pc:sldChg chg="addSp delSp modSp add mod ord">
        <pc:chgData name="Chen, Huanfa" userId="6a5f4bac-2732-4d15-8689-842c6c9ecf2d" providerId="ADAL" clId="{E44F79ED-A7A5-40EA-8C9D-500893017CAA}" dt="2023-01-10T11:54:48.583" v="1944" actId="20577"/>
        <pc:sldMkLst>
          <pc:docMk/>
          <pc:sldMk cId="3472299920" sldId="579"/>
        </pc:sldMkLst>
      </pc:sldChg>
      <pc:sldChg chg="addSp delSp modSp add mod">
        <pc:chgData name="Chen, Huanfa" userId="6a5f4bac-2732-4d15-8689-842c6c9ecf2d" providerId="ADAL" clId="{E44F79ED-A7A5-40EA-8C9D-500893017CAA}" dt="2023-01-10T11:59:47.485" v="2577" actId="478"/>
        <pc:sldMkLst>
          <pc:docMk/>
          <pc:sldMk cId="3483655399" sldId="580"/>
        </pc:sldMkLst>
      </pc:sldChg>
      <pc:sldChg chg="modSp add mod">
        <pc:chgData name="Chen, Huanfa" userId="6a5f4bac-2732-4d15-8689-842c6c9ecf2d" providerId="ADAL" clId="{E44F79ED-A7A5-40EA-8C9D-500893017CAA}" dt="2023-01-10T13:32:24.418" v="3495" actId="20577"/>
        <pc:sldMkLst>
          <pc:docMk/>
          <pc:sldMk cId="2989092008" sldId="581"/>
        </pc:sldMkLst>
      </pc:sldChg>
      <pc:sldMasterChg chg="delSldLayout">
        <pc:chgData name="Chen, Huanfa" userId="6a5f4bac-2732-4d15-8689-842c6c9ecf2d" providerId="ADAL" clId="{E44F79ED-A7A5-40EA-8C9D-500893017CAA}" dt="2023-01-10T11:28:11.700" v="322" actId="47"/>
        <pc:sldMasterMkLst>
          <pc:docMk/>
          <pc:sldMasterMk cId="0" sldId="2147483648"/>
        </pc:sldMasterMkLst>
        <pc:sldLayoutChg chg="del">
          <pc:chgData name="Chen, Huanfa" userId="6a5f4bac-2732-4d15-8689-842c6c9ecf2d" providerId="ADAL" clId="{E44F79ED-A7A5-40EA-8C9D-500893017CAA}" dt="2023-01-10T11:28:11.700" v="322" actId="47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Chen, Huanfa" userId="6a5f4bac-2732-4d15-8689-842c6c9ecf2d" providerId="ADAL" clId="{E44F79ED-A7A5-40EA-8C9D-500893017CAA}" dt="2023-01-10T11:25:03.514" v="4" actId="47"/>
          <pc:sldLayoutMkLst>
            <pc:docMk/>
            <pc:sldMasterMk cId="0" sldId="2147483648"/>
            <pc:sldLayoutMk cId="1167831776" sldId="2147483699"/>
          </pc:sldLayoutMkLst>
        </pc:sldLayoutChg>
      </pc:sldMasterChg>
    </pc:docChg>
  </pc:docChgLst>
  <pc:docChgLst>
    <pc:chgData name="Chen, Huanfa" userId="6a5f4bac-2732-4d15-8689-842c6c9ecf2d" providerId="ADAL" clId="{750E570E-E4E9-4148-8697-F21C0ECF1E93}"/>
    <pc:docChg chg="undo custSel addSld delSld modSld">
      <pc:chgData name="Chen, Huanfa" userId="6a5f4bac-2732-4d15-8689-842c6c9ecf2d" providerId="ADAL" clId="{750E570E-E4E9-4148-8697-F21C0ECF1E93}" dt="2025-01-14T18:17:59.430" v="540" actId="20577"/>
      <pc:docMkLst>
        <pc:docMk/>
      </pc:docMkLst>
      <pc:sldChg chg="addSp modSp del mod">
        <pc:chgData name="Chen, Huanfa" userId="6a5f4bac-2732-4d15-8689-842c6c9ecf2d" providerId="ADAL" clId="{750E570E-E4E9-4148-8697-F21C0ECF1E93}" dt="2025-01-09T12:09:38.144" v="19" actId="47"/>
        <pc:sldMkLst>
          <pc:docMk/>
          <pc:sldMk cId="1418340536" sldId="295"/>
        </pc:sldMkLst>
      </pc:sldChg>
      <pc:sldChg chg="add del setBg">
        <pc:chgData name="Chen, Huanfa" userId="6a5f4bac-2732-4d15-8689-842c6c9ecf2d" providerId="ADAL" clId="{750E570E-E4E9-4148-8697-F21C0ECF1E93}" dt="2025-01-09T12:11:26.435" v="35"/>
        <pc:sldMkLst>
          <pc:docMk/>
          <pc:sldMk cId="303149208" sldId="296"/>
        </pc:sldMkLst>
      </pc:sldChg>
      <pc:sldChg chg="addSp modSp mod">
        <pc:chgData name="Chen, Huanfa" userId="6a5f4bac-2732-4d15-8689-842c6c9ecf2d" providerId="ADAL" clId="{750E570E-E4E9-4148-8697-F21C0ECF1E93}" dt="2025-01-09T12:26:10.635" v="124" actId="20577"/>
        <pc:sldMkLst>
          <pc:docMk/>
          <pc:sldMk cId="2125506968" sldId="352"/>
        </pc:sldMkLst>
        <pc:spChg chg="mod">
          <ac:chgData name="Chen, Huanfa" userId="6a5f4bac-2732-4d15-8689-842c6c9ecf2d" providerId="ADAL" clId="{750E570E-E4E9-4148-8697-F21C0ECF1E93}" dt="2025-01-09T12:26:10.635" v="124" actId="20577"/>
          <ac:spMkLst>
            <pc:docMk/>
            <pc:sldMk cId="2125506968" sldId="352"/>
            <ac:spMk id="262" creationId="{00000000-0000-0000-0000-000000000000}"/>
          </ac:spMkLst>
        </pc:spChg>
      </pc:sldChg>
      <pc:sldChg chg="modSp mod">
        <pc:chgData name="Chen, Huanfa" userId="6a5f4bac-2732-4d15-8689-842c6c9ecf2d" providerId="ADAL" clId="{750E570E-E4E9-4148-8697-F21C0ECF1E93}" dt="2025-01-14T18:17:59.430" v="540" actId="20577"/>
        <pc:sldMkLst>
          <pc:docMk/>
          <pc:sldMk cId="3214064519" sldId="571"/>
        </pc:sldMkLst>
        <pc:spChg chg="mod">
          <ac:chgData name="Chen, Huanfa" userId="6a5f4bac-2732-4d15-8689-842c6c9ecf2d" providerId="ADAL" clId="{750E570E-E4E9-4148-8697-F21C0ECF1E93}" dt="2025-01-14T18:17:59.430" v="540" actId="20577"/>
          <ac:spMkLst>
            <pc:docMk/>
            <pc:sldMk cId="3214064519" sldId="571"/>
            <ac:spMk id="3" creationId="{78C597E0-3D6F-C386-F1DA-9BD15F0BEE1B}"/>
          </ac:spMkLst>
        </pc:spChg>
      </pc:sldChg>
      <pc:sldChg chg="modSp mod">
        <pc:chgData name="Chen, Huanfa" userId="6a5f4bac-2732-4d15-8689-842c6c9ecf2d" providerId="ADAL" clId="{750E570E-E4E9-4148-8697-F21C0ECF1E93}" dt="2025-01-09T12:13:01.616" v="40" actId="20577"/>
        <pc:sldMkLst>
          <pc:docMk/>
          <pc:sldMk cId="3423560480" sldId="573"/>
        </pc:sldMkLst>
        <pc:spChg chg="mod">
          <ac:chgData name="Chen, Huanfa" userId="6a5f4bac-2732-4d15-8689-842c6c9ecf2d" providerId="ADAL" clId="{750E570E-E4E9-4148-8697-F21C0ECF1E93}" dt="2025-01-09T12:13:01.616" v="40" actId="20577"/>
          <ac:spMkLst>
            <pc:docMk/>
            <pc:sldMk cId="3423560480" sldId="573"/>
            <ac:spMk id="10" creationId="{F2947087-6D4C-F5BC-6584-644728E1BD0B}"/>
          </ac:spMkLst>
        </pc:spChg>
      </pc:sldChg>
      <pc:sldChg chg="modSp mod">
        <pc:chgData name="Chen, Huanfa" userId="6a5f4bac-2732-4d15-8689-842c6c9ecf2d" providerId="ADAL" clId="{750E570E-E4E9-4148-8697-F21C0ECF1E93}" dt="2025-01-09T12:37:12.969" v="537" actId="20577"/>
        <pc:sldMkLst>
          <pc:docMk/>
          <pc:sldMk cId="3944990084" sldId="577"/>
        </pc:sldMkLst>
        <pc:spChg chg="mod">
          <ac:chgData name="Chen, Huanfa" userId="6a5f4bac-2732-4d15-8689-842c6c9ecf2d" providerId="ADAL" clId="{750E570E-E4E9-4148-8697-F21C0ECF1E93}" dt="2025-01-09T12:33:16.690" v="390" actId="20577"/>
          <ac:spMkLst>
            <pc:docMk/>
            <pc:sldMk cId="3944990084" sldId="577"/>
            <ac:spMk id="3" creationId="{06DA125F-5FB1-B82E-9EF6-F12AF20A5D17}"/>
          </ac:spMkLst>
        </pc:spChg>
        <pc:spChg chg="mod">
          <ac:chgData name="Chen, Huanfa" userId="6a5f4bac-2732-4d15-8689-842c6c9ecf2d" providerId="ADAL" clId="{750E570E-E4E9-4148-8697-F21C0ECF1E93}" dt="2025-01-09T12:37:12.969" v="537" actId="20577"/>
          <ac:spMkLst>
            <pc:docMk/>
            <pc:sldMk cId="3944990084" sldId="577"/>
            <ac:spMk id="4" creationId="{767A7350-4FCD-CFFF-4799-F8E57C7BE384}"/>
          </ac:spMkLst>
        </pc:spChg>
      </pc:sldChg>
      <pc:sldChg chg="modSp mod">
        <pc:chgData name="Chen, Huanfa" userId="6a5f4bac-2732-4d15-8689-842c6c9ecf2d" providerId="ADAL" clId="{750E570E-E4E9-4148-8697-F21C0ECF1E93}" dt="2025-01-09T12:10:19.165" v="33" actId="20577"/>
        <pc:sldMkLst>
          <pc:docMk/>
          <pc:sldMk cId="2989092008" sldId="581"/>
        </pc:sldMkLst>
        <pc:spChg chg="mod">
          <ac:chgData name="Chen, Huanfa" userId="6a5f4bac-2732-4d15-8689-842c6c9ecf2d" providerId="ADAL" clId="{750E570E-E4E9-4148-8697-F21C0ECF1E93}" dt="2025-01-09T12:10:19.165" v="33" actId="20577"/>
          <ac:spMkLst>
            <pc:docMk/>
            <pc:sldMk cId="2989092008" sldId="581"/>
            <ac:spMk id="294" creationId="{00000000-0000-0000-0000-000000000000}"/>
          </ac:spMkLst>
        </pc:spChg>
      </pc:sldChg>
      <pc:sldChg chg="add del setBg">
        <pc:chgData name="Chen, Huanfa" userId="6a5f4bac-2732-4d15-8689-842c6c9ecf2d" providerId="ADAL" clId="{750E570E-E4E9-4148-8697-F21C0ECF1E93}" dt="2025-01-09T12:09:29.930" v="16"/>
        <pc:sldMkLst>
          <pc:docMk/>
          <pc:sldMk cId="243223865" sldId="582"/>
        </pc:sldMkLst>
      </pc:sldChg>
      <pc:sldChg chg="add del setBg">
        <pc:chgData name="Chen, Huanfa" userId="6a5f4bac-2732-4d15-8689-842c6c9ecf2d" providerId="ADAL" clId="{750E570E-E4E9-4148-8697-F21C0ECF1E93}" dt="2025-01-09T12:09:32.986" v="18"/>
        <pc:sldMkLst>
          <pc:docMk/>
          <pc:sldMk cId="342051871" sldId="582"/>
        </pc:sldMkLst>
      </pc:sldChg>
      <pc:sldChg chg="add del setBg">
        <pc:chgData name="Chen, Huanfa" userId="6a5f4bac-2732-4d15-8689-842c6c9ecf2d" providerId="ADAL" clId="{750E570E-E4E9-4148-8697-F21C0ECF1E93}" dt="2025-01-09T12:06:24.572" v="1"/>
        <pc:sldMkLst>
          <pc:docMk/>
          <pc:sldMk cId="1157163541" sldId="582"/>
        </pc:sldMkLst>
      </pc:sldChg>
      <pc:sldChg chg="del">
        <pc:chgData name="Chen, Huanfa" userId="6a5f4bac-2732-4d15-8689-842c6c9ecf2d" providerId="ADAL" clId="{750E570E-E4E9-4148-8697-F21C0ECF1E93}" dt="2025-01-09T12:06:34.071" v="2" actId="47"/>
        <pc:sldMkLst>
          <pc:docMk/>
          <pc:sldMk cId="1270376117" sldId="582"/>
        </pc:sldMkLst>
      </pc:sldChg>
      <pc:sldChg chg="addSp delSp modSp add del mod">
        <pc:chgData name="Chen, Huanfa" userId="6a5f4bac-2732-4d15-8689-842c6c9ecf2d" providerId="ADAL" clId="{750E570E-E4E9-4148-8697-F21C0ECF1E93}" dt="2025-01-09T12:31:23.977" v="260" actId="47"/>
        <pc:sldMkLst>
          <pc:docMk/>
          <pc:sldMk cId="1354261442" sldId="582"/>
        </pc:sldMkLst>
      </pc:sldChg>
      <pc:sldChg chg="del">
        <pc:chgData name="Chen, Huanfa" userId="6a5f4bac-2732-4d15-8689-842c6c9ecf2d" providerId="ADAL" clId="{750E570E-E4E9-4148-8697-F21C0ECF1E93}" dt="2025-01-09T12:11:31.472" v="36" actId="47"/>
        <pc:sldMkLst>
          <pc:docMk/>
          <pc:sldMk cId="2112237582" sldId="582"/>
        </pc:sldMkLst>
      </pc:sldChg>
      <pc:sldChg chg="addSp delSp modSp add del mod">
        <pc:chgData name="Chen, Huanfa" userId="6a5f4bac-2732-4d15-8689-842c6c9ecf2d" providerId="ADAL" clId="{750E570E-E4E9-4148-8697-F21C0ECF1E93}" dt="2025-01-09T12:07:42.862" v="14" actId="47"/>
        <pc:sldMkLst>
          <pc:docMk/>
          <pc:sldMk cId="2515982812" sldId="582"/>
        </pc:sldMkLst>
      </pc:sldChg>
      <pc:sldChg chg="addSp delSp modSp add mod">
        <pc:chgData name="Chen, Huanfa" userId="6a5f4bac-2732-4d15-8689-842c6c9ecf2d" providerId="ADAL" clId="{750E570E-E4E9-4148-8697-F21C0ECF1E93}" dt="2025-01-09T12:35:48.081" v="482" actId="1076"/>
        <pc:sldMkLst>
          <pc:docMk/>
          <pc:sldMk cId="2728421562" sldId="583"/>
        </pc:sldMkLst>
        <pc:spChg chg="add mod">
          <ac:chgData name="Chen, Huanfa" userId="6a5f4bac-2732-4d15-8689-842c6c9ecf2d" providerId="ADAL" clId="{750E570E-E4E9-4148-8697-F21C0ECF1E93}" dt="2025-01-09T12:35:48.081" v="482" actId="1076"/>
          <ac:spMkLst>
            <pc:docMk/>
            <pc:sldMk cId="2728421562" sldId="583"/>
            <ac:spMk id="6" creationId="{F793787A-BFFC-A841-4CD3-6C75FCAE956F}"/>
          </ac:spMkLst>
        </pc:spChg>
      </pc:sldChg>
    </pc:docChg>
  </pc:docChgLst>
  <pc:docChgLst>
    <pc:chgData name="Chen, Huanfa" userId="6a5f4bac-2732-4d15-8689-842c6c9ecf2d" providerId="ADAL" clId="{17669CBF-5409-4BEF-ADC1-84CA483586B6}"/>
    <pc:docChg chg="undo custSel modSld">
      <pc:chgData name="Chen, Huanfa" userId="6a5f4bac-2732-4d15-8689-842c6c9ecf2d" providerId="ADAL" clId="{17669CBF-5409-4BEF-ADC1-84CA483586B6}" dt="2024-01-10T12:25:30.421" v="625" actId="1076"/>
      <pc:docMkLst>
        <pc:docMk/>
      </pc:docMkLst>
      <pc:sldChg chg="addSp delSp modSp mod">
        <pc:chgData name="Chen, Huanfa" userId="6a5f4bac-2732-4d15-8689-842c6c9ecf2d" providerId="ADAL" clId="{17669CBF-5409-4BEF-ADC1-84CA483586B6}" dt="2024-01-10T12:23:23.708" v="619" actId="115"/>
        <pc:sldMkLst>
          <pc:docMk/>
          <pc:sldMk cId="1834708337" sldId="569"/>
        </pc:sldMkLst>
      </pc:sldChg>
      <pc:sldChg chg="modSp mod">
        <pc:chgData name="Chen, Huanfa" userId="6a5f4bac-2732-4d15-8689-842c6c9ecf2d" providerId="ADAL" clId="{17669CBF-5409-4BEF-ADC1-84CA483586B6}" dt="2024-01-10T12:23:50.154" v="623" actId="20577"/>
        <pc:sldMkLst>
          <pc:docMk/>
          <pc:sldMk cId="3089735961" sldId="570"/>
        </pc:sldMkLst>
      </pc:sldChg>
      <pc:sldChg chg="modSp mod">
        <pc:chgData name="Chen, Huanfa" userId="6a5f4bac-2732-4d15-8689-842c6c9ecf2d" providerId="ADAL" clId="{17669CBF-5409-4BEF-ADC1-84CA483586B6}" dt="2024-01-10T12:24:03.374" v="624" actId="400"/>
        <pc:sldMkLst>
          <pc:docMk/>
          <pc:sldMk cId="3214064519" sldId="571"/>
        </pc:sldMkLst>
      </pc:sldChg>
      <pc:sldChg chg="modSp mod">
        <pc:chgData name="Chen, Huanfa" userId="6a5f4bac-2732-4d15-8689-842c6c9ecf2d" providerId="ADAL" clId="{17669CBF-5409-4BEF-ADC1-84CA483586B6}" dt="2024-01-10T12:05:03.371" v="60" actId="27636"/>
        <pc:sldMkLst>
          <pc:docMk/>
          <pc:sldMk cId="3218562528" sldId="572"/>
        </pc:sldMkLst>
      </pc:sldChg>
      <pc:sldChg chg="modSp mod">
        <pc:chgData name="Chen, Huanfa" userId="6a5f4bac-2732-4d15-8689-842c6c9ecf2d" providerId="ADAL" clId="{17669CBF-5409-4BEF-ADC1-84CA483586B6}" dt="2024-01-10T12:25:30.421" v="625" actId="1076"/>
        <pc:sldMkLst>
          <pc:docMk/>
          <pc:sldMk cId="3423560480" sldId="573"/>
        </pc:sldMkLst>
      </pc:sldChg>
      <pc:sldChg chg="modSp mod">
        <pc:chgData name="Chen, Huanfa" userId="6a5f4bac-2732-4d15-8689-842c6c9ecf2d" providerId="ADAL" clId="{17669CBF-5409-4BEF-ADC1-84CA483586B6}" dt="2024-01-10T12:19:23.088" v="306" actId="3064"/>
        <pc:sldMkLst>
          <pc:docMk/>
          <pc:sldMk cId="3596849765" sldId="574"/>
        </pc:sldMkLst>
      </pc:sldChg>
      <pc:sldChg chg="modSp mod">
        <pc:chgData name="Chen, Huanfa" userId="6a5f4bac-2732-4d15-8689-842c6c9ecf2d" providerId="ADAL" clId="{17669CBF-5409-4BEF-ADC1-84CA483586B6}" dt="2024-01-10T12:05:30.652" v="72" actId="167"/>
        <pc:sldMkLst>
          <pc:docMk/>
          <pc:sldMk cId="3472299920" sldId="579"/>
        </pc:sldMkLst>
      </pc:sldChg>
      <pc:sldChg chg="modSp mod">
        <pc:chgData name="Chen, Huanfa" userId="6a5f4bac-2732-4d15-8689-842c6c9ecf2d" providerId="ADAL" clId="{17669CBF-5409-4BEF-ADC1-84CA483586B6}" dt="2024-01-05T15:06:36.301" v="15" actId="20577"/>
        <pc:sldMkLst>
          <pc:docMk/>
          <pc:sldMk cId="2989092008" sldId="581"/>
        </pc:sldMkLst>
      </pc:sldChg>
    </pc:docChg>
  </pc:docChgLst>
  <pc:docChgLst>
    <pc:chgData name="Chen, Huanfa" userId="6a5f4bac-2732-4d15-8689-842c6c9ecf2d" providerId="ADAL" clId="{3BA7FBE9-6439-40C4-AB4E-ECE44408E442}"/>
    <pc:docChg chg="modSld">
      <pc:chgData name="Chen, Huanfa" userId="6a5f4bac-2732-4d15-8689-842c6c9ecf2d" providerId="ADAL" clId="{3BA7FBE9-6439-40C4-AB4E-ECE44408E442}" dt="2025-01-15T08:51:04.116" v="2" actId="20577"/>
      <pc:docMkLst>
        <pc:docMk/>
      </pc:docMkLst>
      <pc:sldChg chg="modSp mod">
        <pc:chgData name="Chen, Huanfa" userId="6a5f4bac-2732-4d15-8689-842c6c9ecf2d" providerId="ADAL" clId="{3BA7FBE9-6439-40C4-AB4E-ECE44408E442}" dt="2025-01-15T08:51:04.116" v="2" actId="20577"/>
        <pc:sldMkLst>
          <pc:docMk/>
          <pc:sldMk cId="160221908" sldId="357"/>
        </pc:sldMkLst>
        <pc:spChg chg="mod">
          <ac:chgData name="Chen, Huanfa" userId="6a5f4bac-2732-4d15-8689-842c6c9ecf2d" providerId="ADAL" clId="{3BA7FBE9-6439-40C4-AB4E-ECE44408E442}" dt="2025-01-15T08:51:04.116" v="2" actId="20577"/>
          <ac:spMkLst>
            <pc:docMk/>
            <pc:sldMk cId="160221908" sldId="357"/>
            <ac:spMk id="4" creationId="{27FC688A-6E40-C7D0-8118-5D1F7BAC32FC}"/>
          </ac:spMkLst>
        </pc:spChg>
      </pc:sldChg>
      <pc:sldChg chg="modSp mod">
        <pc:chgData name="Chen, Huanfa" userId="6a5f4bac-2732-4d15-8689-842c6c9ecf2d" providerId="ADAL" clId="{3BA7FBE9-6439-40C4-AB4E-ECE44408E442}" dt="2025-01-15T08:50:49.574" v="0" actId="400"/>
        <pc:sldMkLst>
          <pc:docMk/>
          <pc:sldMk cId="3214064519" sldId="571"/>
        </pc:sldMkLst>
        <pc:spChg chg="mod">
          <ac:chgData name="Chen, Huanfa" userId="6a5f4bac-2732-4d15-8689-842c6c9ecf2d" providerId="ADAL" clId="{3BA7FBE9-6439-40C4-AB4E-ECE44408E442}" dt="2025-01-15T08:50:49.574" v="0" actId="400"/>
          <ac:spMkLst>
            <pc:docMk/>
            <pc:sldMk cId="3214064519" sldId="571"/>
            <ac:spMk id="3" creationId="{78C597E0-3D6F-C386-F1DA-9BD15F0BEE1B}"/>
          </ac:spMkLst>
        </pc:spChg>
      </pc:sldChg>
    </pc:docChg>
  </pc:docChgLst>
  <pc:docChgLst>
    <pc:chgData name="Wang, Xinglei" userId="S::ucesx08@ucl.ac.uk::4bbe4b76-7f21-43f5-909a-bc4313b24a79" providerId="AD" clId="Web-{DEB1C849-C12D-C309-E514-34D635947C98}"/>
    <pc:docChg chg="modSld">
      <pc:chgData name="Wang, Xinglei" userId="S::ucesx08@ucl.ac.uk::4bbe4b76-7f21-43f5-909a-bc4313b24a79" providerId="AD" clId="Web-{DEB1C849-C12D-C309-E514-34D635947C98}" dt="2023-01-06T15:30:29.650" v="183" actId="20577"/>
      <pc:docMkLst>
        <pc:docMk/>
      </pc:docMkLst>
      <pc:sldChg chg="addSp delSp modSp">
        <pc:chgData name="Wang, Xinglei" userId="S::ucesx08@ucl.ac.uk::4bbe4b76-7f21-43f5-909a-bc4313b24a79" providerId="AD" clId="Web-{DEB1C849-C12D-C309-E514-34D635947C98}" dt="2023-01-06T15:30:29.650" v="183" actId="20577"/>
        <pc:sldMkLst>
          <pc:docMk/>
          <pc:sldMk cId="1296441568" sldId="301"/>
        </pc:sldMkLst>
      </pc:sldChg>
    </pc:docChg>
  </pc:docChgLst>
  <pc:docChgLst>
    <pc:chgData name="Chen, Huanfa" userId="6a5f4bac-2732-4d15-8689-842c6c9ecf2d" providerId="ADAL" clId="{7462E131-13C1-4592-88EA-F9E782956425}"/>
    <pc:docChg chg="undo custSel addSld delSld modSld sldOrd">
      <pc:chgData name="Chen, Huanfa" userId="6a5f4bac-2732-4d15-8689-842c6c9ecf2d" providerId="ADAL" clId="{7462E131-13C1-4592-88EA-F9E782956425}" dt="2023-01-10T11:19:08.484" v="6504" actId="20577"/>
      <pc:docMkLst>
        <pc:docMk/>
      </pc:docMkLst>
      <pc:sldChg chg="modSp mod">
        <pc:chgData name="Chen, Huanfa" userId="6a5f4bac-2732-4d15-8689-842c6c9ecf2d" providerId="ADAL" clId="{7462E131-13C1-4592-88EA-F9E782956425}" dt="2023-01-05T11:03:27.304" v="22" actId="20577"/>
        <pc:sldMkLst>
          <pc:docMk/>
          <pc:sldMk cId="0" sldId="256"/>
        </pc:sldMkLst>
      </pc:sldChg>
      <pc:sldChg chg="modSp mod">
        <pc:chgData name="Chen, Huanfa" userId="6a5f4bac-2732-4d15-8689-842c6c9ecf2d" providerId="ADAL" clId="{7462E131-13C1-4592-88EA-F9E782956425}" dt="2023-01-05T11:04:28.170" v="226" actId="20577"/>
        <pc:sldMkLst>
          <pc:docMk/>
          <pc:sldMk cId="2947340860" sldId="257"/>
        </pc:sldMkLst>
      </pc:sldChg>
      <pc:sldChg chg="addSp delSp modSp mod">
        <pc:chgData name="Chen, Huanfa" userId="6a5f4bac-2732-4d15-8689-842c6c9ecf2d" providerId="ADAL" clId="{7462E131-13C1-4592-88EA-F9E782956425}" dt="2023-01-05T13:37:17.239" v="1208" actId="408"/>
        <pc:sldMkLst>
          <pc:docMk/>
          <pc:sldMk cId="0" sldId="258"/>
        </pc:sldMkLst>
      </pc:sldChg>
      <pc:sldChg chg="delSp modSp mod">
        <pc:chgData name="Chen, Huanfa" userId="6a5f4bac-2732-4d15-8689-842c6c9ecf2d" providerId="ADAL" clId="{7462E131-13C1-4592-88EA-F9E782956425}" dt="2023-01-09T17:19:45.377" v="1354" actId="20577"/>
        <pc:sldMkLst>
          <pc:docMk/>
          <pc:sldMk cId="0" sldId="259"/>
        </pc:sldMkLst>
      </pc:sldChg>
      <pc:sldChg chg="delSp modSp del mod">
        <pc:chgData name="Chen, Huanfa" userId="6a5f4bac-2732-4d15-8689-842c6c9ecf2d" providerId="ADAL" clId="{7462E131-13C1-4592-88EA-F9E782956425}" dt="2023-01-09T17:17:30.257" v="1266" actId="47"/>
        <pc:sldMkLst>
          <pc:docMk/>
          <pc:sldMk cId="0" sldId="260"/>
        </pc:sldMkLst>
      </pc:sldChg>
      <pc:sldChg chg="addSp delSp modSp add del mod">
        <pc:chgData name="Chen, Huanfa" userId="6a5f4bac-2732-4d15-8689-842c6c9ecf2d" providerId="ADAL" clId="{7462E131-13C1-4592-88EA-F9E782956425}" dt="2023-01-09T17:26:36.424" v="1404" actId="47"/>
        <pc:sldMkLst>
          <pc:docMk/>
          <pc:sldMk cId="0" sldId="263"/>
        </pc:sldMkLst>
      </pc:sldChg>
      <pc:sldChg chg="delSp modSp mod">
        <pc:chgData name="Chen, Huanfa" userId="6a5f4bac-2732-4d15-8689-842c6c9ecf2d" providerId="ADAL" clId="{7462E131-13C1-4592-88EA-F9E782956425}" dt="2023-01-09T18:22:03.505" v="3402" actId="14100"/>
        <pc:sldMkLst>
          <pc:docMk/>
          <pc:sldMk cId="0" sldId="264"/>
        </pc:sldMkLst>
      </pc:sldChg>
      <pc:sldChg chg="delSp modSp mod">
        <pc:chgData name="Chen, Huanfa" userId="6a5f4bac-2732-4d15-8689-842c6c9ecf2d" providerId="ADAL" clId="{7462E131-13C1-4592-88EA-F9E782956425}" dt="2023-01-09T18:26:37.606" v="3406" actId="20577"/>
        <pc:sldMkLst>
          <pc:docMk/>
          <pc:sldMk cId="0" sldId="265"/>
        </pc:sldMkLst>
      </pc:sldChg>
      <pc:sldChg chg="delSp mod">
        <pc:chgData name="Chen, Huanfa" userId="6a5f4bac-2732-4d15-8689-842c6c9ecf2d" providerId="ADAL" clId="{7462E131-13C1-4592-88EA-F9E782956425}" dt="2023-01-09T17:18:06.538" v="1273" actId="478"/>
        <pc:sldMkLst>
          <pc:docMk/>
          <pc:sldMk cId="0" sldId="266"/>
        </pc:sldMkLst>
      </pc:sldChg>
      <pc:sldChg chg="delSp modSp mod">
        <pc:chgData name="Chen, Huanfa" userId="6a5f4bac-2732-4d15-8689-842c6c9ecf2d" providerId="ADAL" clId="{7462E131-13C1-4592-88EA-F9E782956425}" dt="2023-01-09T18:21:52.131" v="3401" actId="1076"/>
        <pc:sldMkLst>
          <pc:docMk/>
          <pc:sldMk cId="0" sldId="267"/>
        </pc:sldMkLst>
      </pc:sldChg>
      <pc:sldChg chg="modSp mod">
        <pc:chgData name="Chen, Huanfa" userId="6a5f4bac-2732-4d15-8689-842c6c9ecf2d" providerId="ADAL" clId="{7462E131-13C1-4592-88EA-F9E782956425}" dt="2023-01-05T11:28:31.029" v="928" actId="20577"/>
        <pc:sldMkLst>
          <pc:docMk/>
          <pc:sldMk cId="0" sldId="269"/>
        </pc:sldMkLst>
      </pc:sldChg>
      <pc:sldChg chg="del">
        <pc:chgData name="Chen, Huanfa" userId="6a5f4bac-2732-4d15-8689-842c6c9ecf2d" providerId="ADAL" clId="{7462E131-13C1-4592-88EA-F9E782956425}" dt="2023-01-05T11:20:03.586" v="699" actId="47"/>
        <pc:sldMkLst>
          <pc:docMk/>
          <pc:sldMk cId="268325624" sldId="270"/>
        </pc:sldMkLst>
      </pc:sldChg>
      <pc:sldChg chg="addSp delSp modSp mod modClrScheme chgLayout">
        <pc:chgData name="Chen, Huanfa" userId="6a5f4bac-2732-4d15-8689-842c6c9ecf2d" providerId="ADAL" clId="{7462E131-13C1-4592-88EA-F9E782956425}" dt="2023-01-10T11:01:31.741" v="5371" actId="478"/>
        <pc:sldMkLst>
          <pc:docMk/>
          <pc:sldMk cId="2127308732" sldId="293"/>
        </pc:sldMkLst>
      </pc:sldChg>
      <pc:sldChg chg="addSp delSp modSp mod">
        <pc:chgData name="Chen, Huanfa" userId="6a5f4bac-2732-4d15-8689-842c6c9ecf2d" providerId="ADAL" clId="{7462E131-13C1-4592-88EA-F9E782956425}" dt="2023-01-09T17:17:35.896" v="1268" actId="478"/>
        <pc:sldMkLst>
          <pc:docMk/>
          <pc:sldMk cId="1418340536" sldId="295"/>
        </pc:sldMkLst>
      </pc:sldChg>
      <pc:sldChg chg="delSp modSp mod">
        <pc:chgData name="Chen, Huanfa" userId="6a5f4bac-2732-4d15-8689-842c6c9ecf2d" providerId="ADAL" clId="{7462E131-13C1-4592-88EA-F9E782956425}" dt="2023-01-09T17:17:17.029" v="1263" actId="478"/>
        <pc:sldMkLst>
          <pc:docMk/>
          <pc:sldMk cId="4194763163" sldId="296"/>
        </pc:sldMkLst>
      </pc:sldChg>
      <pc:sldChg chg="addSp delSp modSp add mod">
        <pc:chgData name="Chen, Huanfa" userId="6a5f4bac-2732-4d15-8689-842c6c9ecf2d" providerId="ADAL" clId="{7462E131-13C1-4592-88EA-F9E782956425}" dt="2023-01-09T17:17:33.128" v="1267" actId="478"/>
        <pc:sldMkLst>
          <pc:docMk/>
          <pc:sldMk cId="302218737" sldId="297"/>
        </pc:sldMkLst>
      </pc:sldChg>
      <pc:sldChg chg="addSp delSp modSp add mod delAnim modAnim">
        <pc:chgData name="Chen, Huanfa" userId="6a5f4bac-2732-4d15-8689-842c6c9ecf2d" providerId="ADAL" clId="{7462E131-13C1-4592-88EA-F9E782956425}" dt="2023-01-05T13:40:09.056" v="1228" actId="1076"/>
        <pc:sldMkLst>
          <pc:docMk/>
          <pc:sldMk cId="343950387" sldId="298"/>
        </pc:sldMkLst>
      </pc:sldChg>
      <pc:sldChg chg="modSp add mod ord modAnim">
        <pc:chgData name="Chen, Huanfa" userId="6a5f4bac-2732-4d15-8689-842c6c9ecf2d" providerId="ADAL" clId="{7462E131-13C1-4592-88EA-F9E782956425}" dt="2023-01-09T18:21:38.132" v="3400" actId="1076"/>
        <pc:sldMkLst>
          <pc:docMk/>
          <pc:sldMk cId="3683036594" sldId="299"/>
        </pc:sldMkLst>
      </pc:sldChg>
      <pc:sldChg chg="addSp delSp modSp add mod">
        <pc:chgData name="Chen, Huanfa" userId="6a5f4bac-2732-4d15-8689-842c6c9ecf2d" providerId="ADAL" clId="{7462E131-13C1-4592-88EA-F9E782956425}" dt="2023-01-09T17:58:39.410" v="2040" actId="20577"/>
        <pc:sldMkLst>
          <pc:docMk/>
          <pc:sldMk cId="3936362149" sldId="300"/>
        </pc:sldMkLst>
      </pc:sldChg>
      <pc:sldChg chg="addSp delSp modSp add mod">
        <pc:chgData name="Chen, Huanfa" userId="6a5f4bac-2732-4d15-8689-842c6c9ecf2d" providerId="ADAL" clId="{7462E131-13C1-4592-88EA-F9E782956425}" dt="2023-01-09T18:00:49.080" v="2056" actId="20577"/>
        <pc:sldMkLst>
          <pc:docMk/>
          <pc:sldMk cId="1296441568" sldId="301"/>
        </pc:sldMkLst>
      </pc:sldChg>
      <pc:sldChg chg="addSp delSp modSp add mod">
        <pc:chgData name="Chen, Huanfa" userId="6a5f4bac-2732-4d15-8689-842c6c9ecf2d" providerId="ADAL" clId="{7462E131-13C1-4592-88EA-F9E782956425}" dt="2023-01-05T13:40:51.839" v="1238" actId="1076"/>
        <pc:sldMkLst>
          <pc:docMk/>
          <pc:sldMk cId="1932193473" sldId="302"/>
        </pc:sldMkLst>
      </pc:sldChg>
      <pc:sldChg chg="addSp delSp modSp add del mod modClrScheme chgLayout">
        <pc:chgData name="Chen, Huanfa" userId="6a5f4bac-2732-4d15-8689-842c6c9ecf2d" providerId="ADAL" clId="{7462E131-13C1-4592-88EA-F9E782956425}" dt="2023-01-10T11:19:08.484" v="6504" actId="20577"/>
        <pc:sldMkLst>
          <pc:docMk/>
          <pc:sldMk cId="2199398800" sldId="347"/>
        </pc:sldMkLst>
      </pc:sldChg>
      <pc:sldChg chg="addSp delSp modSp add mod modClrScheme chgLayout">
        <pc:chgData name="Chen, Huanfa" userId="6a5f4bac-2732-4d15-8689-842c6c9ecf2d" providerId="ADAL" clId="{7462E131-13C1-4592-88EA-F9E782956425}" dt="2023-01-09T18:13:00.488" v="2941" actId="20577"/>
        <pc:sldMkLst>
          <pc:docMk/>
          <pc:sldMk cId="1800111345" sldId="348"/>
        </pc:sldMkLst>
      </pc:sldChg>
      <pc:sldChg chg="addSp delSp modSp add del mod">
        <pc:chgData name="Chen, Huanfa" userId="6a5f4bac-2732-4d15-8689-842c6c9ecf2d" providerId="ADAL" clId="{7462E131-13C1-4592-88EA-F9E782956425}" dt="2023-01-09T17:55:41.481" v="1972" actId="47"/>
        <pc:sldMkLst>
          <pc:docMk/>
          <pc:sldMk cId="3055158183" sldId="348"/>
        </pc:sldMkLst>
      </pc:sldChg>
      <pc:sldChg chg="addSp delSp modSp add mod">
        <pc:chgData name="Chen, Huanfa" userId="6a5f4bac-2732-4d15-8689-842c6c9ecf2d" providerId="ADAL" clId="{7462E131-13C1-4592-88EA-F9E782956425}" dt="2023-01-09T18:20:19.172" v="3386" actId="20577"/>
        <pc:sldMkLst>
          <pc:docMk/>
          <pc:sldMk cId="3872004354" sldId="349"/>
        </pc:sldMkLst>
      </pc:sldChg>
      <pc:sldChg chg="delSp modSp add mod">
        <pc:chgData name="Chen, Huanfa" userId="6a5f4bac-2732-4d15-8689-842c6c9ecf2d" providerId="ADAL" clId="{7462E131-13C1-4592-88EA-F9E782956425}" dt="2023-01-09T18:21:16.873" v="3398" actId="1076"/>
        <pc:sldMkLst>
          <pc:docMk/>
          <pc:sldMk cId="1798540596" sldId="350"/>
        </pc:sldMkLst>
      </pc:sldChg>
      <pc:sldChg chg="add del setBg">
        <pc:chgData name="Chen, Huanfa" userId="6a5f4bac-2732-4d15-8689-842c6c9ecf2d" providerId="ADAL" clId="{7462E131-13C1-4592-88EA-F9E782956425}" dt="2023-01-09T18:20:56.807" v="3389"/>
        <pc:sldMkLst>
          <pc:docMk/>
          <pc:sldMk cId="3115607930" sldId="350"/>
        </pc:sldMkLst>
      </pc:sldChg>
      <pc:sldChg chg="add del">
        <pc:chgData name="Chen, Huanfa" userId="6a5f4bac-2732-4d15-8689-842c6c9ecf2d" providerId="ADAL" clId="{7462E131-13C1-4592-88EA-F9E782956425}" dt="2023-01-09T18:22:22.511" v="3404"/>
        <pc:sldMkLst>
          <pc:docMk/>
          <pc:sldMk cId="1015091917" sldId="351"/>
        </pc:sldMkLst>
      </pc:sldChg>
      <pc:sldChg chg="modSp add mod modNotesTx">
        <pc:chgData name="Chen, Huanfa" userId="6a5f4bac-2732-4d15-8689-842c6c9ecf2d" providerId="ADAL" clId="{7462E131-13C1-4592-88EA-F9E782956425}" dt="2023-01-09T18:31:54.229" v="3711" actId="20577"/>
        <pc:sldMkLst>
          <pc:docMk/>
          <pc:sldMk cId="2551307340" sldId="351"/>
        </pc:sldMkLst>
      </pc:sldChg>
      <pc:sldChg chg="modSp add mod modNotesTx">
        <pc:chgData name="Chen, Huanfa" userId="6a5f4bac-2732-4d15-8689-842c6c9ecf2d" providerId="ADAL" clId="{7462E131-13C1-4592-88EA-F9E782956425}" dt="2023-01-09T18:32:13.160" v="3738" actId="20577"/>
        <pc:sldMkLst>
          <pc:docMk/>
          <pc:sldMk cId="2125506968" sldId="352"/>
        </pc:sldMkLst>
      </pc:sldChg>
      <pc:sldChg chg="modSp add mod modNotesTx">
        <pc:chgData name="Chen, Huanfa" userId="6a5f4bac-2732-4d15-8689-842c6c9ecf2d" providerId="ADAL" clId="{7462E131-13C1-4592-88EA-F9E782956425}" dt="2023-01-09T18:32:27.140" v="3775" actId="20577"/>
        <pc:sldMkLst>
          <pc:docMk/>
          <pc:sldMk cId="3246751077" sldId="353"/>
        </pc:sldMkLst>
      </pc:sldChg>
      <pc:sldChg chg="addSp delSp modSp new mod ord modClrScheme chgLayout">
        <pc:chgData name="Chen, Huanfa" userId="6a5f4bac-2732-4d15-8689-842c6c9ecf2d" providerId="ADAL" clId="{7462E131-13C1-4592-88EA-F9E782956425}" dt="2023-01-10T10:47:32.024" v="5125" actId="20577"/>
        <pc:sldMkLst>
          <pc:docMk/>
          <pc:sldMk cId="1328996172" sldId="354"/>
        </pc:sldMkLst>
      </pc:sldChg>
      <pc:sldChg chg="addSp delSp modSp add mod">
        <pc:chgData name="Chen, Huanfa" userId="6a5f4bac-2732-4d15-8689-842c6c9ecf2d" providerId="ADAL" clId="{7462E131-13C1-4592-88EA-F9E782956425}" dt="2023-01-10T11:08:32.772" v="5756" actId="20577"/>
        <pc:sldMkLst>
          <pc:docMk/>
          <pc:sldMk cId="846179236" sldId="355"/>
        </pc:sldMkLst>
      </pc:sldChg>
      <pc:sldChg chg="modSp add mod">
        <pc:chgData name="Chen, Huanfa" userId="6a5f4bac-2732-4d15-8689-842c6c9ecf2d" providerId="ADAL" clId="{7462E131-13C1-4592-88EA-F9E782956425}" dt="2023-01-10T10:33:22.996" v="4567" actId="20577"/>
        <pc:sldMkLst>
          <pc:docMk/>
          <pc:sldMk cId="2988182325" sldId="356"/>
        </pc:sldMkLst>
      </pc:sldChg>
      <pc:sldChg chg="delSp modSp add mod">
        <pc:chgData name="Chen, Huanfa" userId="6a5f4bac-2732-4d15-8689-842c6c9ecf2d" providerId="ADAL" clId="{7462E131-13C1-4592-88EA-F9E782956425}" dt="2023-01-10T11:07:23.016" v="5732" actId="20577"/>
        <pc:sldMkLst>
          <pc:docMk/>
          <pc:sldMk cId="160221908" sldId="357"/>
        </pc:sldMkLst>
      </pc:sldChg>
      <pc:sldChg chg="modSp add del mod">
        <pc:chgData name="Chen, Huanfa" userId="6a5f4bac-2732-4d15-8689-842c6c9ecf2d" providerId="ADAL" clId="{7462E131-13C1-4592-88EA-F9E782956425}" dt="2023-01-10T10:33:32.410" v="4571"/>
        <pc:sldMkLst>
          <pc:docMk/>
          <pc:sldMk cId="1033624048" sldId="357"/>
        </pc:sldMkLst>
      </pc:sldChg>
      <pc:sldChg chg="modSp add mod">
        <pc:chgData name="Chen, Huanfa" userId="6a5f4bac-2732-4d15-8689-842c6c9ecf2d" providerId="ADAL" clId="{7462E131-13C1-4592-88EA-F9E782956425}" dt="2023-01-10T10:40:53.195" v="4576" actId="27636"/>
        <pc:sldMkLst>
          <pc:docMk/>
          <pc:sldMk cId="3162079364" sldId="568"/>
        </pc:sldMkLst>
      </pc:sldChg>
      <pc:sldChg chg="modSp add mod">
        <pc:chgData name="Chen, Huanfa" userId="6a5f4bac-2732-4d15-8689-842c6c9ecf2d" providerId="ADAL" clId="{7462E131-13C1-4592-88EA-F9E782956425}" dt="2023-01-10T10:50:35.203" v="5199" actId="115"/>
        <pc:sldMkLst>
          <pc:docMk/>
          <pc:sldMk cId="1834708337" sldId="569"/>
        </pc:sldMkLst>
      </pc:sldChg>
      <pc:sldChg chg="modSp add del mod">
        <pc:chgData name="Chen, Huanfa" userId="6a5f4bac-2732-4d15-8689-842c6c9ecf2d" providerId="ADAL" clId="{7462E131-13C1-4592-88EA-F9E782956425}" dt="2023-01-10T10:41:14.510" v="4580"/>
        <pc:sldMkLst>
          <pc:docMk/>
          <pc:sldMk cId="3700930588" sldId="569"/>
        </pc:sldMkLst>
      </pc:sldChg>
      <pc:sldChg chg="addSp delSp modSp add mod">
        <pc:chgData name="Chen, Huanfa" userId="6a5f4bac-2732-4d15-8689-842c6c9ecf2d" providerId="ADAL" clId="{7462E131-13C1-4592-88EA-F9E782956425}" dt="2023-01-10T10:58:48.031" v="5348" actId="27636"/>
        <pc:sldMkLst>
          <pc:docMk/>
          <pc:sldMk cId="3089735961" sldId="570"/>
        </pc:sldMkLst>
      </pc:sldChg>
      <pc:sldChg chg="add del">
        <pc:chgData name="Chen, Huanfa" userId="6a5f4bac-2732-4d15-8689-842c6c9ecf2d" providerId="ADAL" clId="{7462E131-13C1-4592-88EA-F9E782956425}" dt="2023-01-10T10:58:52.227" v="5349" actId="47"/>
        <pc:sldMkLst>
          <pc:docMk/>
          <pc:sldMk cId="1370442316" sldId="571"/>
        </pc:sldMkLst>
      </pc:sldChg>
      <pc:sldChg chg="addSp delSp modSp add mod">
        <pc:chgData name="Chen, Huanfa" userId="6a5f4bac-2732-4d15-8689-842c6c9ecf2d" providerId="ADAL" clId="{7462E131-13C1-4592-88EA-F9E782956425}" dt="2023-01-10T11:05:30.369" v="5390" actId="1076"/>
        <pc:sldMkLst>
          <pc:docMk/>
          <pc:sldMk cId="3214064519" sldId="571"/>
        </pc:sldMkLst>
      </pc:sldChg>
      <pc:sldChg chg="modSp add mod">
        <pc:chgData name="Chen, Huanfa" userId="6a5f4bac-2732-4d15-8689-842c6c9ecf2d" providerId="ADAL" clId="{7462E131-13C1-4592-88EA-F9E782956425}" dt="2023-01-10T11:08:26.231" v="5752" actId="20577"/>
        <pc:sldMkLst>
          <pc:docMk/>
          <pc:sldMk cId="3218562528" sldId="572"/>
        </pc:sldMkLst>
      </pc:sldChg>
      <pc:sldChg chg="addSp delSp modSp add mod modClrScheme chgLayout">
        <pc:chgData name="Chen, Huanfa" userId="6a5f4bac-2732-4d15-8689-842c6c9ecf2d" providerId="ADAL" clId="{7462E131-13C1-4592-88EA-F9E782956425}" dt="2023-01-10T11:14:01.710" v="6501" actId="207"/>
        <pc:sldMkLst>
          <pc:docMk/>
          <pc:sldMk cId="3423560480" sldId="573"/>
        </pc:sldMkLst>
      </pc:sldChg>
      <pc:sldMasterChg chg="delSldLayout">
        <pc:chgData name="Chen, Huanfa" userId="6a5f4bac-2732-4d15-8689-842c6c9ecf2d" providerId="ADAL" clId="{7462E131-13C1-4592-88EA-F9E782956425}" dt="2023-01-09T17:55:41.481" v="1972" actId="47"/>
        <pc:sldMasterMkLst>
          <pc:docMk/>
          <pc:sldMasterMk cId="59189431" sldId="2147483685"/>
        </pc:sldMasterMkLst>
        <pc:sldLayoutChg chg="del">
          <pc:chgData name="Chen, Huanfa" userId="6a5f4bac-2732-4d15-8689-842c6c9ecf2d" providerId="ADAL" clId="{7462E131-13C1-4592-88EA-F9E782956425}" dt="2023-01-09T17:55:41.481" v="1972" actId="47"/>
          <pc:sldLayoutMkLst>
            <pc:docMk/>
            <pc:sldMasterMk cId="59189431" sldId="2147483685"/>
            <pc:sldLayoutMk cId="3763832676" sldId="214748369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7C36C-1402-4858-B814-7A05AA38B49D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72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linear regression and NN. Discuss the differences between them.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62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L" dirty="0"/>
              <a:t>tructured data = live in a giant spreadsheet, contains numerical values only, predefined size</a:t>
            </a:r>
          </a:p>
          <a:p>
            <a:endParaRPr lang="en-PL" dirty="0"/>
          </a:p>
          <a:p>
            <a:r>
              <a:rPr lang="en-GB" dirty="0"/>
              <a:t>U</a:t>
            </a:r>
            <a:r>
              <a:rPr lang="en-PL" dirty="0"/>
              <a:t>nstructured data = data easily interpreted by humans, not so easily by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2C945-21E9-9341-B70A-620040247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95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L" dirty="0"/>
              <a:t>tructured data = live in a giant spreadsheet, contains numerical values only, predefined size</a:t>
            </a:r>
          </a:p>
          <a:p>
            <a:endParaRPr lang="en-PL" dirty="0"/>
          </a:p>
          <a:p>
            <a:r>
              <a:rPr lang="en-GB" dirty="0"/>
              <a:t>U</a:t>
            </a:r>
            <a:r>
              <a:rPr lang="en-PL" dirty="0"/>
              <a:t>nstructured data = data easily interpreted by humans, not so easily by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2C945-21E9-9341-B70A-620040247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1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linear regression and NN. Discuss the differences between them.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10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vs. algorithms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9108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choose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83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0" y="-1291579"/>
            <a:ext cx="29260800" cy="19507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">
    <p:bg>
      <p:bgPr>
        <a:solidFill>
          <a:srgbClr val="26C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037506" y="1016942"/>
            <a:ext cx="20308988" cy="10666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>
              <a:lnSpc>
                <a:spcPct val="80000"/>
              </a:lnSpc>
              <a:defRPr sz="12000"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646367" y="13125450"/>
            <a:ext cx="404134" cy="416561"/>
          </a:xfrm>
          <a:prstGeom prst="rect">
            <a:avLst/>
          </a:prstGeom>
        </p:spPr>
        <p:txBody>
          <a:bodyPr lIns="68580" tIns="68580" rIns="68580" bIns="68580"/>
          <a:lstStyle>
            <a:lvl1pPr algn="r" defTabSz="914400">
              <a:defRPr sz="180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(Avoid) Title, Subtitle,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2034877" y="1885"/>
            <a:ext cx="20314246" cy="203011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 defTabSz="914400">
              <a:defRPr sz="8000" b="1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1"/>
          </p:nvPr>
        </p:nvSpPr>
        <p:spPr>
          <a:xfrm>
            <a:off x="2034877" y="3553271"/>
            <a:ext cx="20314246" cy="813018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508000" indent="-508000" defTabSz="914400">
              <a:lnSpc>
                <a:spcPct val="90000"/>
              </a:lnSpc>
              <a:spcBef>
                <a:spcPts val="4000"/>
              </a:spcBef>
              <a:buClrTx/>
              <a:buSzPct val="140000"/>
              <a:buFont typeface="Arial"/>
              <a:defRPr sz="5000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  <a:lvl2pPr marL="508000" indent="-508000" defTabSz="914400">
              <a:lnSpc>
                <a:spcPct val="90000"/>
              </a:lnSpc>
              <a:spcBef>
                <a:spcPts val="1000"/>
              </a:spcBef>
              <a:buClrTx/>
              <a:buSzPct val="25000"/>
              <a:buFont typeface="Arial"/>
              <a:buChar char="·"/>
              <a:defRPr sz="5000">
                <a:solidFill>
                  <a:srgbClr val="A7A7A7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2pPr>
            <a:lvl3pPr marL="5748421" indent="-668421" defTabSz="914400">
              <a:lnSpc>
                <a:spcPct val="90000"/>
              </a:lnSpc>
              <a:spcBef>
                <a:spcPts val="4000"/>
              </a:spcBef>
              <a:buClr>
                <a:srgbClr val="FF0000"/>
              </a:buClr>
              <a:buSzPct val="100000"/>
              <a:buFont typeface="Arial"/>
              <a:defRPr sz="5000">
                <a:solidFill>
                  <a:srgbClr val="FF0000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3pPr>
            <a:lvl4pPr marL="5748421" indent="-668421" defTabSz="914400">
              <a:lnSpc>
                <a:spcPct val="90000"/>
              </a:lnSpc>
              <a:spcBef>
                <a:spcPts val="4000"/>
              </a:spcBef>
              <a:buClr>
                <a:srgbClr val="FF0000"/>
              </a:buClr>
              <a:buSzPct val="100000"/>
              <a:buFont typeface="Arial"/>
              <a:defRPr sz="5000">
                <a:solidFill>
                  <a:srgbClr val="FF0000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4pPr>
            <a:lvl5pPr marL="5748421" indent="-668421" defTabSz="914400">
              <a:lnSpc>
                <a:spcPct val="90000"/>
              </a:lnSpc>
              <a:spcBef>
                <a:spcPts val="4000"/>
              </a:spcBef>
              <a:buClr>
                <a:srgbClr val="FF0000"/>
              </a:buClr>
              <a:buSzPct val="100000"/>
              <a:buFont typeface="Arial"/>
              <a:defRPr sz="5000">
                <a:solidFill>
                  <a:srgbClr val="FF0000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ubtitle"/>
          <p:cNvSpPr txBox="1">
            <a:spLocks noGrp="1"/>
          </p:cNvSpPr>
          <p:nvPr>
            <p:ph type="body" sz="quarter" idx="21"/>
          </p:nvPr>
        </p:nvSpPr>
        <p:spPr>
          <a:xfrm>
            <a:off x="2034877" y="1804342"/>
            <a:ext cx="20314246" cy="8255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defTabSz="914400">
              <a:spcBef>
                <a:spcPts val="0"/>
              </a:spcBef>
              <a:buClrTx/>
              <a:buSzTx/>
              <a:buNone/>
              <a:defRPr sz="5400" i="1">
                <a:solidFill>
                  <a:srgbClr val="A7A7A7"/>
                </a:solidFill>
                <a:uFill>
                  <a:solidFill>
                    <a:srgbClr val="666666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Subtitle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646367" y="13125450"/>
            <a:ext cx="404134" cy="416561"/>
          </a:xfrm>
          <a:prstGeom prst="rect">
            <a:avLst/>
          </a:prstGeom>
        </p:spPr>
        <p:txBody>
          <a:bodyPr lIns="68580" tIns="68580" rIns="68580" bIns="68580"/>
          <a:lstStyle>
            <a:lvl1pPr algn="r" defTabSz="914400">
              <a:defRPr sz="180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Dark"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0500" y="13125450"/>
            <a:ext cx="573649" cy="594361"/>
          </a:xfrm>
          <a:prstGeom prst="rect">
            <a:avLst/>
          </a:prstGeom>
        </p:spPr>
        <p:txBody>
          <a:bodyPr lIns="68580" tIns="68580" rIns="68580" bIns="68580"/>
          <a:lstStyle>
            <a:lvl1pPr algn="l" defTabSz="914400">
              <a:lnSpc>
                <a:spcPct val="90000"/>
              </a:lnSpc>
              <a:defRPr sz="3000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77889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2921000" y="330200"/>
            <a:ext cx="18542000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6370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22222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8016875" y="-63500"/>
            <a:ext cx="19831050" cy="13220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7373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2921000" y="330200"/>
            <a:ext cx="18542000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40280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09185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9972675" y="2125132"/>
            <a:ext cx="16402050" cy="10934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19555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41414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5290800" y="6870700"/>
            <a:ext cx="8343900" cy="5562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5316200" y="952500"/>
            <a:ext cx="8305800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739900" y="-258233"/>
            <a:ext cx="20065999" cy="133773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93123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21206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0" y="-1291579"/>
            <a:ext cx="29260800" cy="19507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39361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96713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o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eneric_backdrop-(1).png" descr="Generic_backdrop-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2037506" y="5479724"/>
            <a:ext cx="12563327" cy="465321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914400">
              <a:lnSpc>
                <a:spcPct val="80000"/>
              </a:lnSpc>
              <a:defRPr sz="12000">
                <a:uFill>
                  <a:solidFill>
                    <a:srgbClr val="404040"/>
                  </a:solidFill>
                </a:u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0500" y="13125450"/>
            <a:ext cx="577741" cy="581661"/>
          </a:xfrm>
          <a:prstGeom prst="rect">
            <a:avLst/>
          </a:prstGeom>
        </p:spPr>
        <p:txBody>
          <a:bodyPr lIns="68580" tIns="68580" rIns="68580" bIns="68580"/>
          <a:lstStyle>
            <a:lvl1pPr algn="l" defTabSz="914400">
              <a:lnSpc>
                <a:spcPct val="90000"/>
              </a:lnSpc>
              <a:defRPr sz="3000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98625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Video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"/>
          <p:cNvSpPr/>
          <p:nvPr/>
        </p:nvSpPr>
        <p:spPr>
          <a:xfrm>
            <a:off x="0" y="0"/>
            <a:ext cx="24384002" cy="13716000"/>
          </a:xfrm>
          <a:prstGeom prst="rect">
            <a:avLst/>
          </a:prstGeom>
          <a:solidFill>
            <a:srgbClr val="424242">
              <a:alpha val="80000"/>
            </a:srgbClr>
          </a:solidFill>
          <a:ln w="12700">
            <a:miter lim="400000"/>
          </a:ln>
        </p:spPr>
        <p:txBody>
          <a:bodyPr lIns="68580" tIns="68580" rIns="68580" bIns="68580"/>
          <a:lstStyle/>
          <a:p>
            <a:pPr algn="l" defTabSz="914400">
              <a:lnSpc>
                <a:spcPct val="90000"/>
              </a:lnSpc>
              <a:spcBef>
                <a:spcPts val="1100"/>
              </a:spcBef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2037506" y="5479724"/>
            <a:ext cx="12563327" cy="465321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914400">
              <a:lnSpc>
                <a:spcPct val="80000"/>
              </a:lnSpc>
              <a:defRPr sz="12000">
                <a:uFill>
                  <a:solidFill>
                    <a:srgbClr val="404040"/>
                  </a:solidFill>
                </a:u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grpSp>
        <p:nvGrpSpPr>
          <p:cNvPr id="130" name="Group"/>
          <p:cNvGrpSpPr/>
          <p:nvPr/>
        </p:nvGrpSpPr>
        <p:grpSpPr>
          <a:xfrm>
            <a:off x="-1316122" y="-508870"/>
            <a:ext cx="27016244" cy="14723422"/>
            <a:chOff x="0" y="0"/>
            <a:chExt cx="27016242" cy="14723420"/>
          </a:xfrm>
        </p:grpSpPr>
        <p:pic>
          <p:nvPicPr>
            <p:cNvPr id="128" name="Image showing the usual lovely blue seas and airport runway. " descr="Image showing the usual lovely blue seas and airport runway.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016243" cy="14595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" name="Rectangle"/>
            <p:cNvSpPr/>
            <p:nvPr/>
          </p:nvSpPr>
          <p:spPr>
            <a:xfrm>
              <a:off x="1316120" y="439768"/>
              <a:ext cx="24445681" cy="14283653"/>
            </a:xfrm>
            <a:prstGeom prst="rect">
              <a:avLst/>
            </a:prstGeom>
            <a:solidFill>
              <a:srgbClr val="42424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8580" tIns="68580" rIns="68580" bIns="68580" numCol="1" anchor="t">
              <a:noAutofit/>
            </a:bodyPr>
            <a:lstStyle/>
            <a:p>
              <a:pPr algn="l" defTabSz="914400">
                <a:lnSpc>
                  <a:spcPct val="90000"/>
                </a:lnSpc>
                <a:spcBef>
                  <a:spcPts val="1100"/>
                </a:spcBef>
                <a:defRPr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Roboto"/>
                  <a:ea typeface="Roboto"/>
                  <a:cs typeface="Roboto"/>
                  <a:sym typeface="Roboto"/>
                </a:defRPr>
              </a:pPr>
              <a:endParaRPr/>
            </a:p>
          </p:txBody>
        </p:sp>
      </p:grp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0500" y="13125450"/>
            <a:ext cx="577741" cy="581661"/>
          </a:xfrm>
          <a:prstGeom prst="rect">
            <a:avLst/>
          </a:prstGeom>
        </p:spPr>
        <p:txBody>
          <a:bodyPr lIns="68580" tIns="68580" rIns="68580" bIns="68580"/>
          <a:lstStyle>
            <a:lvl1pPr algn="l" defTabSz="914400">
              <a:lnSpc>
                <a:spcPct val="90000"/>
              </a:lnSpc>
              <a:defRPr sz="3000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5047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gue">
    <p:bg>
      <p:bgPr>
        <a:solidFill>
          <a:srgbClr val="26C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2037506" y="1016942"/>
            <a:ext cx="20308988" cy="10666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>
              <a:lnSpc>
                <a:spcPct val="80000"/>
              </a:lnSpc>
              <a:defRPr sz="12000">
                <a:uFill>
                  <a:solidFill>
                    <a:srgbClr val="404040"/>
                  </a:solidFill>
                </a:u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639223" y="13125450"/>
            <a:ext cx="411277" cy="441961"/>
          </a:xfrm>
          <a:prstGeom prst="rect">
            <a:avLst/>
          </a:prstGeom>
        </p:spPr>
        <p:txBody>
          <a:bodyPr lIns="68580" tIns="68580" rIns="68580" bIns="68580"/>
          <a:lstStyle>
            <a:lvl1pPr algn="r" defTabSz="914400">
              <a:defRPr sz="180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91398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Dark"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0500" y="13125450"/>
            <a:ext cx="577741" cy="581661"/>
          </a:xfrm>
          <a:prstGeom prst="rect">
            <a:avLst/>
          </a:prstGeom>
        </p:spPr>
        <p:txBody>
          <a:bodyPr lIns="68580" tIns="68580" rIns="68580" bIns="68580"/>
          <a:lstStyle>
            <a:lvl1pPr algn="l" defTabSz="914400">
              <a:lnSpc>
                <a:spcPct val="90000"/>
              </a:lnSpc>
              <a:defRPr sz="3000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051057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(Avoid) Title, Subtitle,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2034877" y="1885"/>
            <a:ext cx="20314246" cy="203011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 defTabSz="914400">
              <a:defRPr sz="8000" b="1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2034877" y="3553271"/>
            <a:ext cx="20314246" cy="813018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508000" indent="-508000" defTabSz="914400">
              <a:lnSpc>
                <a:spcPct val="90000"/>
              </a:lnSpc>
              <a:spcBef>
                <a:spcPts val="4000"/>
              </a:spcBef>
              <a:buSzPct val="140000"/>
              <a:buFont typeface="Arial"/>
              <a:defRPr sz="5000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lvl1pPr>
            <a:lvl2pPr marL="508000" indent="-508000" defTabSz="914400">
              <a:lnSpc>
                <a:spcPct val="90000"/>
              </a:lnSpc>
              <a:spcBef>
                <a:spcPts val="1000"/>
              </a:spcBef>
              <a:buSzPct val="25000"/>
              <a:buFont typeface="Arial"/>
              <a:buChar char="·"/>
              <a:defRPr sz="5000">
                <a:solidFill>
                  <a:srgbClr val="A7A7A7"/>
                </a:solidFill>
                <a:uFill>
                  <a:solidFill>
                    <a:srgbClr val="404040"/>
                  </a:solidFill>
                </a:u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5748421" indent="-668421" defTabSz="914400">
              <a:lnSpc>
                <a:spcPct val="90000"/>
              </a:lnSpc>
              <a:spcBef>
                <a:spcPts val="4000"/>
              </a:spcBef>
              <a:buClr>
                <a:srgbClr val="FF0000"/>
              </a:buClr>
              <a:buSzPct val="100000"/>
              <a:buFont typeface="Arial"/>
              <a:defRPr sz="5000">
                <a:solidFill>
                  <a:srgbClr val="FF0000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lvl3pPr>
            <a:lvl4pPr marL="5748421" indent="-668421" defTabSz="914400">
              <a:lnSpc>
                <a:spcPct val="90000"/>
              </a:lnSpc>
              <a:spcBef>
                <a:spcPts val="4000"/>
              </a:spcBef>
              <a:buClr>
                <a:srgbClr val="FF0000"/>
              </a:buClr>
              <a:buSzPct val="100000"/>
              <a:buFont typeface="Arial"/>
              <a:defRPr sz="5000">
                <a:solidFill>
                  <a:srgbClr val="FF0000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lvl4pPr>
            <a:lvl5pPr marL="5748421" indent="-668421" defTabSz="914400">
              <a:lnSpc>
                <a:spcPct val="90000"/>
              </a:lnSpc>
              <a:spcBef>
                <a:spcPts val="4000"/>
              </a:spcBef>
              <a:buClr>
                <a:srgbClr val="FF0000"/>
              </a:buClr>
              <a:buSzPct val="100000"/>
              <a:buFont typeface="Arial"/>
              <a:defRPr sz="5000">
                <a:solidFill>
                  <a:srgbClr val="FF0000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ubtitle"/>
          <p:cNvSpPr txBox="1">
            <a:spLocks noGrp="1"/>
          </p:cNvSpPr>
          <p:nvPr>
            <p:ph type="body" sz="quarter" idx="21"/>
          </p:nvPr>
        </p:nvSpPr>
        <p:spPr>
          <a:xfrm>
            <a:off x="2034877" y="1804342"/>
            <a:ext cx="20314246" cy="9144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defTabSz="914400">
              <a:spcBef>
                <a:spcPts val="0"/>
              </a:spcBef>
              <a:buSzTx/>
              <a:buNone/>
              <a:defRPr sz="5400" i="1">
                <a:solidFill>
                  <a:srgbClr val="A7A7A7"/>
                </a:solidFill>
                <a:uFill>
                  <a:solidFill>
                    <a:srgbClr val="666666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r>
              <a:t>Subtitle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639223" y="13125450"/>
            <a:ext cx="411277" cy="441961"/>
          </a:xfrm>
          <a:prstGeom prst="rect">
            <a:avLst/>
          </a:prstGeom>
        </p:spPr>
        <p:txBody>
          <a:bodyPr lIns="68580" tIns="68580" rIns="68580" bIns="68580"/>
          <a:lstStyle>
            <a:lvl1pPr algn="r" defTabSz="914400">
              <a:defRPr sz="180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55878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Video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17-10-05 at 10.43.39.png" descr="Screen Shot 2017-10-05 at 10.43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8121" y="-316511"/>
            <a:ext cx="30000242" cy="1553448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"/>
          <p:cNvSpPr/>
          <p:nvPr/>
        </p:nvSpPr>
        <p:spPr>
          <a:xfrm>
            <a:off x="-568376" y="-254001"/>
            <a:ext cx="26122711" cy="14767720"/>
          </a:xfrm>
          <a:prstGeom prst="rect">
            <a:avLst/>
          </a:prstGeom>
          <a:solidFill>
            <a:srgbClr val="424242">
              <a:alpha val="80000"/>
            </a:srgbClr>
          </a:solidFill>
          <a:ln w="12700">
            <a:miter lim="400000"/>
          </a:ln>
        </p:spPr>
        <p:txBody>
          <a:bodyPr lIns="68580" tIns="68580" rIns="68580" bIns="68580"/>
          <a:lstStyle/>
          <a:p>
            <a:pPr algn="l" defTabSz="914400">
              <a:lnSpc>
                <a:spcPct val="90000"/>
              </a:lnSpc>
              <a:spcBef>
                <a:spcPts val="1100"/>
              </a:spcBef>
              <a:defRPr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pPr>
            <a:endParaRPr/>
          </a:p>
        </p:txBody>
      </p:sp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2037506" y="5479724"/>
            <a:ext cx="12563327" cy="465321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914400">
              <a:lnSpc>
                <a:spcPct val="80000"/>
              </a:lnSpc>
              <a:defRPr sz="12000">
                <a:uFill>
                  <a:solidFill>
                    <a:srgbClr val="404040"/>
                  </a:solidFill>
                </a:u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0500" y="13125450"/>
            <a:ext cx="577741" cy="581661"/>
          </a:xfrm>
          <a:prstGeom prst="rect">
            <a:avLst/>
          </a:prstGeom>
        </p:spPr>
        <p:txBody>
          <a:bodyPr lIns="68580" tIns="68580" rIns="68580" bIns="68580"/>
          <a:lstStyle>
            <a:lvl1pPr algn="l" defTabSz="914400">
              <a:lnSpc>
                <a:spcPct val="90000"/>
              </a:lnSpc>
              <a:defRPr sz="3000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414955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69210" y="12697883"/>
            <a:ext cx="695590" cy="676541"/>
          </a:xfrm>
          <a:prstGeom prst="rect">
            <a:avLst/>
          </a:prstGeom>
        </p:spPr>
        <p:txBody>
          <a:bodyPr lIns="135466" tIns="135466" rIns="135466" bIns="135466"/>
          <a:lstStyle>
            <a:lvl1pPr algn="r" defTabSz="577112">
              <a:defRPr sz="3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21936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244726"/>
            <a:ext cx="207264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245F7-60FA-4C7A-BDD8-976BC4816ED4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68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EEE1-9163-463E-BBE6-9AE47A93A4D9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68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1" y="3419479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1" y="9178929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CCDF2-CB8B-455B-A4F5-E79A1A5CA0B9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526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5932-344C-46C5-A281-2C019E7DE5D4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196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9" y="3362326"/>
            <a:ext cx="1031557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9" y="5010150"/>
            <a:ext cx="1031557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1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F25FD-FAFC-4F46-BA8D-D4AACF07493C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8016875" y="-63500"/>
            <a:ext cx="19831050" cy="13220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4DF3-DB7F-4695-90BC-93624D3C3AC8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55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9C43-5CD7-47F2-9D82-F63320D599B1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755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7309-8392-4D4C-8F0B-06C25A70BB67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42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6D2F-934B-4F8D-AEC9-5C233D638839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19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7F5B-88AE-4779-BF09-BB3BA2491AD5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909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6076B-F22C-4896-8FE3-827ADBA7A2C5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052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65E292-1F36-4FB2-B04A-3A2B69E7D1A3}"/>
              </a:ext>
            </a:extLst>
          </p:cNvPr>
          <p:cNvSpPr/>
          <p:nvPr userDrawn="1"/>
        </p:nvSpPr>
        <p:spPr>
          <a:xfrm>
            <a:off x="0" y="12308824"/>
            <a:ext cx="24384000" cy="1407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03121-8E7B-43C3-A694-579230DB33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9" y="12640356"/>
            <a:ext cx="995960" cy="9144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375020-6EA7-4F66-89A3-9AE3AFC504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37133" y="12762657"/>
            <a:ext cx="49276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309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E94C51CF-D500-1D4D-8BB4-EC37805408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4246" y="679653"/>
            <a:ext cx="22295509" cy="1407178"/>
          </a:xfrm>
          <a:prstGeom prst="rect">
            <a:avLst/>
          </a:prstGeom>
        </p:spPr>
        <p:txBody>
          <a:bodyPr/>
          <a:lstStyle>
            <a:lvl1pPr>
              <a:defRPr sz="75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5888EC5-AC98-2841-9971-9FD328E3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47" y="3494007"/>
            <a:ext cx="22295507" cy="94882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500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244726"/>
            <a:ext cx="207264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DEF6-8390-46DC-8C75-3EB0EB652799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809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AF2E0-C630-44AC-B779-0CFA86C36675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8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1" y="3419479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1" y="9178929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BEA5-2D42-4F3A-941F-20A8302109E3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587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D5EF-D0D3-478F-AF97-86519331C40B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942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9" y="3362326"/>
            <a:ext cx="1031557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9" y="5010150"/>
            <a:ext cx="1031557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1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12FA9-736B-4E8A-8645-E9E6E50ED491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076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DBF74-ABE1-4E69-A0CB-90CAC3B232DF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91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7AA50-502D-4A49-98EA-ED779EB74404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962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B866-DA06-4BD3-89EC-4AFBF47218AE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770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690D-2394-4BDC-969B-FD174BC7C9B2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517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8F1A-D0E2-4ADE-A073-EEDCF6D96A0C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042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0F60-A129-4137-8E6E-98E564BE7BCF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27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65E292-1F36-4FB2-B04A-3A2B69E7D1A3}"/>
              </a:ext>
            </a:extLst>
          </p:cNvPr>
          <p:cNvSpPr/>
          <p:nvPr userDrawn="1"/>
        </p:nvSpPr>
        <p:spPr>
          <a:xfrm>
            <a:off x="0" y="12308824"/>
            <a:ext cx="24384000" cy="1407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03121-8E7B-43C3-A694-579230DB33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9" y="12640356"/>
            <a:ext cx="995960" cy="9144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375020-6EA7-4F66-89A3-9AE3AFC504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37133" y="12762657"/>
            <a:ext cx="49276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6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E94C51CF-D500-1D4D-8BB4-EC37805408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4246" y="679653"/>
            <a:ext cx="22295509" cy="1407178"/>
          </a:xfrm>
          <a:prstGeom prst="rect">
            <a:avLst/>
          </a:prstGeom>
        </p:spPr>
        <p:txBody>
          <a:bodyPr/>
          <a:lstStyle>
            <a:lvl1pPr>
              <a:defRPr sz="75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5888EC5-AC98-2841-9971-9FD328E3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47" y="3494007"/>
            <a:ext cx="22295507" cy="94882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75587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4246" y="679653"/>
            <a:ext cx="22295509" cy="1407178"/>
          </a:xfrm>
          <a:prstGeom prst="rect">
            <a:avLst/>
          </a:prstGeom>
        </p:spPr>
        <p:txBody>
          <a:bodyPr/>
          <a:lstStyle>
            <a:lvl1pPr>
              <a:defRPr sz="75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247" y="3494007"/>
            <a:ext cx="22295507" cy="81351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A5D0E-949F-F043-A460-BE6DFDCD22C1}"/>
              </a:ext>
            </a:extLst>
          </p:cNvPr>
          <p:cNvSpPr/>
          <p:nvPr userDrawn="1"/>
        </p:nvSpPr>
        <p:spPr>
          <a:xfrm>
            <a:off x="0" y="12308824"/>
            <a:ext cx="24384000" cy="1407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F2F27C-019D-3E46-8B68-06F832161F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4245" y="2126710"/>
            <a:ext cx="10334624" cy="1006388"/>
          </a:xfrm>
        </p:spPr>
        <p:txBody>
          <a:bodyPr>
            <a:normAutofit/>
          </a:bodyPr>
          <a:lstStyle>
            <a:lvl1pPr marL="0" indent="0">
              <a:buNone/>
              <a:defRPr sz="3750" baseline="0"/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3A0FE-7AB2-4B34-B167-76A7C71BF9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29" y="12640356"/>
            <a:ext cx="995960" cy="9144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5BAC37-0812-4A8C-A75E-D2C1BC18DF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37133" y="12762657"/>
            <a:ext cx="49276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588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63600" y="2968627"/>
            <a:ext cx="22656800" cy="27368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63600" y="6137276"/>
            <a:ext cx="22656800" cy="6194424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3600" y="12490450"/>
            <a:ext cx="22656800" cy="9525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2800"/>
            </a:lvl1pPr>
          </a:lstStyle>
          <a:p>
            <a:pPr defTabSz="18288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1" name="Picture 15" descr="DarkPurple1024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0"/>
            <a:ext cx="24384000" cy="259080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75952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82FCC7-0291-416F-A86F-E5066FAD9B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752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FDED5B-A51E-46CB-BE9D-0449AD0F4998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8688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535" y="5416551"/>
            <a:ext cx="11116733" cy="691515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03668" y="5416551"/>
            <a:ext cx="11116733" cy="6915150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57B345-C7D9-43D4-BA84-AA0979C8E485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43753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CC27C4-F723-4C08-A927-203AD842F57D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1794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533DA08-8792-42FC-86E0-03FDF2879DF1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296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2012AB-499A-46F5-97BD-5DFB13A54CF3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7852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CA8468-C25F-4C8C-8465-DF8B4E7BA2E7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25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9972675" y="2125132"/>
            <a:ext cx="16402050" cy="10934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A03CEF-37CC-4BCF-A5A3-C40709064A85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4715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A29F02-9080-4393-938B-71660944481C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1433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860436" y="1816100"/>
            <a:ext cx="5659965" cy="10515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535" y="1816100"/>
            <a:ext cx="16573501" cy="10515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685FE9-C5C1-4663-AF6D-D62DE3362D36}" type="slidenum">
              <a:rPr lang="en-US">
                <a:solidFill>
                  <a:srgbClr val="000000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978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5290800" y="6870700"/>
            <a:ext cx="8343900" cy="5562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5316200" y="952500"/>
            <a:ext cx="8305800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739900" y="-258233"/>
            <a:ext cx="20065999" cy="133773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8537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9139B-0B88-4F0E-AD45-BCE719F89A0B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0647FF-8B61-4DE0-9F80-E3BA49955447}"/>
              </a:ext>
            </a:extLst>
          </p:cNvPr>
          <p:cNvSpPr txBox="1">
            <a:spLocks/>
          </p:cNvSpPr>
          <p:nvPr userDrawn="1"/>
        </p:nvSpPr>
        <p:spPr>
          <a:xfrm>
            <a:off x="440499" y="441561"/>
            <a:ext cx="8578240" cy="187993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5400"/>
            <a:endParaRPr lang="en-GB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8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B22A-4B47-40BF-B0AC-4FBFC8F8FC82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0647FF-8B61-4DE0-9F80-E3BA49955447}"/>
              </a:ext>
            </a:extLst>
          </p:cNvPr>
          <p:cNvSpPr txBox="1">
            <a:spLocks/>
          </p:cNvSpPr>
          <p:nvPr userDrawn="1"/>
        </p:nvSpPr>
        <p:spPr>
          <a:xfrm>
            <a:off x="440499" y="441561"/>
            <a:ext cx="8578240" cy="187993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5400"/>
            <a:endParaRPr lang="en-GB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958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80533" y="1816100"/>
            <a:ext cx="22639867" cy="25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0533" y="5416551"/>
            <a:ext cx="22639867" cy="691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2235" y="12674600"/>
            <a:ext cx="268816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800"/>
            </a:lvl1pPr>
          </a:lstStyle>
          <a:p>
            <a:pPr defTabSz="1828800" fontAlgn="base">
              <a:spcBef>
                <a:spcPct val="0"/>
              </a:spcBef>
              <a:spcAft>
                <a:spcPct val="0"/>
              </a:spcAft>
            </a:pPr>
            <a:fld id="{B07F8EF7-3937-4E63-B8B6-D1B5C82CDD60}" type="slidenum">
              <a:rPr lang="en-US" smtClean="0">
                <a:solidFill>
                  <a:srgbClr val="000000"/>
                </a:solidFill>
                <a:latin typeface="Arial"/>
              </a:rPr>
              <a:pPr defTabSz="1828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7" name="Picture 15" descr="DarkPurple90"/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0"/>
            <a:ext cx="24384000" cy="102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941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6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6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6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6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6000" b="1">
          <a:solidFill>
            <a:schemeClr val="tx2"/>
          </a:solidFill>
          <a:latin typeface="Arial" charset="0"/>
        </a:defRPr>
      </a:lvl5pPr>
      <a:lvl6pPr marL="914400" algn="l" rtl="0" fontAlgn="base">
        <a:spcBef>
          <a:spcPct val="0"/>
        </a:spcBef>
        <a:spcAft>
          <a:spcPct val="0"/>
        </a:spcAft>
        <a:defRPr sz="6000" b="1">
          <a:solidFill>
            <a:schemeClr val="tx2"/>
          </a:solidFill>
          <a:latin typeface="Arial" charset="0"/>
        </a:defRPr>
      </a:lvl6pPr>
      <a:lvl7pPr marL="1828800" algn="l" rtl="0" fontAlgn="base">
        <a:spcBef>
          <a:spcPct val="0"/>
        </a:spcBef>
        <a:spcAft>
          <a:spcPct val="0"/>
        </a:spcAft>
        <a:defRPr sz="6000" b="1">
          <a:solidFill>
            <a:schemeClr val="tx2"/>
          </a:solidFill>
          <a:latin typeface="Arial" charset="0"/>
        </a:defRPr>
      </a:lvl7pPr>
      <a:lvl8pPr marL="2743200" algn="l" rtl="0" fontAlgn="base">
        <a:spcBef>
          <a:spcPct val="0"/>
        </a:spcBef>
        <a:spcAft>
          <a:spcPct val="0"/>
        </a:spcAft>
        <a:defRPr sz="6000" b="1">
          <a:solidFill>
            <a:schemeClr val="tx2"/>
          </a:solidFill>
          <a:latin typeface="Arial" charset="0"/>
        </a:defRPr>
      </a:lvl8pPr>
      <a:lvl9pPr marL="3657600" algn="l" rtl="0" fontAlgn="base">
        <a:spcBef>
          <a:spcPct val="0"/>
        </a:spcBef>
        <a:spcAft>
          <a:spcPct val="0"/>
        </a:spcAft>
        <a:defRPr sz="6000" b="1">
          <a:solidFill>
            <a:schemeClr val="tx2"/>
          </a:solidFill>
          <a:latin typeface="Arial" charset="0"/>
        </a:defRPr>
      </a:lvl9pPr>
    </p:titleStyle>
    <p:bodyStyle>
      <a:lvl1pPr marL="685800" indent="-685800" algn="l" rtl="0" fontAlgn="base">
        <a:spcBef>
          <a:spcPct val="20000"/>
        </a:spcBef>
        <a:spcAft>
          <a:spcPct val="0"/>
        </a:spcAft>
        <a:buChar char="•"/>
        <a:defRPr sz="56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rtl="0" fontAlgn="base">
        <a:spcBef>
          <a:spcPct val="20000"/>
        </a:spcBef>
        <a:spcAft>
          <a:spcPct val="0"/>
        </a:spcAft>
        <a:buChar char="–"/>
        <a:defRPr sz="4800">
          <a:solidFill>
            <a:schemeClr val="tx1"/>
          </a:solidFill>
          <a:latin typeface="+mn-lt"/>
        </a:defRPr>
      </a:lvl2pPr>
      <a:lvl3pPr marL="2286000" indent="-457200" algn="l" rtl="0" fontAlgn="base">
        <a:spcBef>
          <a:spcPct val="20000"/>
        </a:spcBef>
        <a:spcAft>
          <a:spcPct val="0"/>
        </a:spcAft>
        <a:buChar char="•"/>
        <a:defRPr sz="4000">
          <a:solidFill>
            <a:schemeClr val="tx1"/>
          </a:solidFill>
          <a:latin typeface="+mn-lt"/>
        </a:defRPr>
      </a:lvl3pPr>
      <a:lvl4pPr marL="3200400" indent="-457200" algn="l" rtl="0" fontAlgn="base">
        <a:spcBef>
          <a:spcPct val="20000"/>
        </a:spcBef>
        <a:spcAft>
          <a:spcPct val="0"/>
        </a:spcAft>
        <a:buChar char="–"/>
        <a:defRPr sz="4000">
          <a:solidFill>
            <a:schemeClr val="tx1"/>
          </a:solidFill>
          <a:latin typeface="+mn-lt"/>
        </a:defRPr>
      </a:lvl4pPr>
      <a:lvl5pPr marL="4114800" indent="-457200" algn="l" rtl="0" fontAlgn="base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+mn-lt"/>
        </a:defRPr>
      </a:lvl5pPr>
      <a:lvl6pPr marL="5029200" indent="-457200" algn="l" rtl="0" fontAlgn="base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+mn-lt"/>
        </a:defRPr>
      </a:lvl6pPr>
      <a:lvl7pPr marL="5943600" indent="-457200" algn="l" rtl="0" fontAlgn="base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+mn-lt"/>
        </a:defRPr>
      </a:lvl7pPr>
      <a:lvl8pPr marL="6858000" indent="-457200" algn="l" rtl="0" fontAlgn="base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+mn-lt"/>
        </a:defRPr>
      </a:lvl8pPr>
      <a:lvl9pPr marL="7772400" indent="-457200" algn="l" rtl="0" fontAlgn="base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q6LaZ8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www.geeksforgeeks.org/what-is-no-free-lunch-theore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www.slideshare.net/awahid/big-data-and-machine-learning-for-business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1124" y="0"/>
            <a:ext cx="22513912" cy="137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10612120"/>
            <a:ext cx="24384000" cy="2222240"/>
          </a:xfrm>
          <a:prstGeom prst="rect">
            <a:avLst/>
          </a:prstGeom>
          <a:solidFill>
            <a:srgbClr val="000000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360000" tIns="0" rIns="0" bIns="0" anchor="b"/>
          <a:lstStyle/>
          <a:p>
            <a:pPr defTabSz="1828800" fontAlgn="base">
              <a:spcBef>
                <a:spcPts val="1000"/>
              </a:spcBef>
              <a:spcAft>
                <a:spcPts val="1000"/>
              </a:spcAft>
            </a:pPr>
            <a:endParaRPr lang="en-US" sz="2000" dirty="0">
              <a:ln>
                <a:solidFill>
                  <a:schemeClr val="tx1">
                    <a:lumMod val="75000"/>
                  </a:schemeClr>
                </a:solidFill>
              </a:ln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869" y="11125616"/>
            <a:ext cx="1400679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828800"/>
            <a:r>
              <a:rPr lang="en-GB" sz="5200" dirty="0">
                <a:ln>
                  <a:solidFill>
                    <a:schemeClr val="tx1">
                      <a:lumMod val="75000"/>
                    </a:schemeClr>
                  </a:solidFill>
                </a:ln>
              </a:rPr>
              <a:t>Introduction to machine learning</a:t>
            </a:r>
          </a:p>
          <a:p>
            <a:pPr defTabSz="1828800"/>
            <a:r>
              <a:rPr lang="en-GB" sz="2800" dirty="0">
                <a:ln>
                  <a:solidFill>
                    <a:schemeClr val="tx1">
                      <a:lumMod val="75000"/>
                    </a:schemeClr>
                  </a:solidFill>
                </a:ln>
              </a:rPr>
              <a:t>CASA0006: Data Science for Spatial Systems </a:t>
            </a:r>
          </a:p>
        </p:txBody>
      </p:sp>
      <p:sp>
        <p:nvSpPr>
          <p:cNvPr id="7" name="Rectangle 6"/>
          <p:cNvSpPr/>
          <p:nvPr/>
        </p:nvSpPr>
        <p:spPr>
          <a:xfrm>
            <a:off x="14282528" y="11433392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800" fontAlgn="base">
              <a:spcAft>
                <a:spcPts val="400"/>
              </a:spcAft>
            </a:pPr>
            <a:r>
              <a:rPr lang="en-US" sz="4000" dirty="0">
                <a:ln>
                  <a:solidFill>
                    <a:srgbClr val="BFBFBF"/>
                  </a:solidFill>
                </a:ln>
              </a:rPr>
              <a:t>Huanfa Chen</a:t>
            </a:r>
            <a:endParaRPr lang="en-US" sz="4000" dirty="0">
              <a:ln>
                <a:solidFill>
                  <a:schemeClr val="tx1">
                    <a:lumMod val="75000"/>
                  </a:schemeClr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2DBAF-7698-064F-A70E-6C0384191D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3408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4-11-15 at 12.20.56.png" descr="Screen Shot 2014-11-15 at 12.20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" y="16049"/>
            <a:ext cx="27414728" cy="14598302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Rectangle"/>
          <p:cNvSpPr/>
          <p:nvPr/>
        </p:nvSpPr>
        <p:spPr>
          <a:xfrm>
            <a:off x="0" y="0"/>
            <a:ext cx="24384002" cy="13716000"/>
          </a:xfrm>
          <a:prstGeom prst="rect">
            <a:avLst/>
          </a:prstGeom>
          <a:solidFill>
            <a:srgbClr val="424242">
              <a:alpha val="80000"/>
            </a:srgbClr>
          </a:solidFill>
          <a:ln w="12700">
            <a:miter lim="400000"/>
          </a:ln>
        </p:spPr>
        <p:txBody>
          <a:bodyPr lIns="68580" tIns="68580" rIns="68580" bIns="68580"/>
          <a:lstStyle/>
          <a:p>
            <a:pPr algn="l" defTabSz="914400">
              <a:lnSpc>
                <a:spcPct val="90000"/>
              </a:lnSpc>
              <a:spcBef>
                <a:spcPts val="1100"/>
              </a:spcBef>
              <a:defRPr sz="5000" b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2" name="DSSS Assessment"/>
          <p:cNvSpPr txBox="1">
            <a:spLocks noGrp="1"/>
          </p:cNvSpPr>
          <p:nvPr>
            <p:ph type="title"/>
          </p:nvPr>
        </p:nvSpPr>
        <p:spPr>
          <a:xfrm>
            <a:off x="2037506" y="656595"/>
            <a:ext cx="21681183" cy="113872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Statistics versus ML </a:t>
            </a:r>
            <a:endParaRPr dirty="0"/>
          </a:p>
        </p:txBody>
      </p:sp>
      <p:sp>
        <p:nvSpPr>
          <p:cNvPr id="263" name="Technical Analysis and Visualisation Report"/>
          <p:cNvSpPr txBox="1"/>
          <p:nvPr/>
        </p:nvSpPr>
        <p:spPr>
          <a:xfrm>
            <a:off x="2037506" y="7664463"/>
            <a:ext cx="160127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5400" b="0" i="1">
                <a:solidFill>
                  <a:srgbClr val="A7A7A7"/>
                </a:solidFill>
                <a:uFill>
                  <a:solidFill>
                    <a:srgbClr val="666666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525C2-0E2F-CCF0-9FD7-5F4F3937F8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30734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76274-B207-B33A-E5CA-F2908392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specific questions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C688A-6E40-C7D0-8118-5D1F7BAC32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advanced and emerging ML algorithms, are statistical models, such as linear regression, still important?</a:t>
            </a:r>
          </a:p>
          <a:p>
            <a:endParaRPr lang="en-US" dirty="0"/>
          </a:p>
          <a:p>
            <a:r>
              <a:rPr lang="en-US" dirty="0"/>
              <a:t>What are the differences between statistical models and ML?</a:t>
            </a:r>
          </a:p>
        </p:txBody>
      </p:sp>
      <p:pic>
        <p:nvPicPr>
          <p:cNvPr id="6" name="Picture 5" descr="800px-Linear_regression.svg.png">
            <a:extLst>
              <a:ext uri="{FF2B5EF4-FFF2-40B4-BE49-F238E27FC236}">
                <a16:creationId xmlns:a16="http://schemas.microsoft.com/office/drawing/2014/main" id="{16338D99-5B13-62D4-C198-015DD37370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0186" y="1080450"/>
            <a:ext cx="8312728" cy="548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BED0D-E08B-B97E-2A06-C4585645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A3AC5E-C9A6-0947-2147-E3CA1F0A5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7"/>
          <a:stretch/>
        </p:blipFill>
        <p:spPr bwMode="auto">
          <a:xfrm>
            <a:off x="13801958" y="7591428"/>
            <a:ext cx="755667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2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76274-B207-B33A-E5CA-F2908392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C688A-6E40-C7D0-8118-5D1F7BAC32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Assumptions </a:t>
            </a:r>
            <a:r>
              <a:rPr lang="en-GB" dirty="0"/>
              <a:t>(</a:t>
            </a:r>
            <a:r>
              <a:rPr lang="en-US" dirty="0"/>
              <a:t>Linear relationship, independent errors, normally distributed errors, equal variance of errors): need to test if assumptions hold true</a:t>
            </a:r>
          </a:p>
          <a:p>
            <a:r>
              <a:rPr lang="en-US" dirty="0"/>
              <a:t>Need to check multicollinearity between variables</a:t>
            </a:r>
          </a:p>
          <a:p>
            <a:r>
              <a:rPr lang="en-US" dirty="0"/>
              <a:t>Simple model structure</a:t>
            </a:r>
          </a:p>
          <a:p>
            <a:r>
              <a:rPr lang="en-US" dirty="0"/>
              <a:t>Relatively low predictive accuracy, good interpretation</a:t>
            </a:r>
          </a:p>
        </p:txBody>
      </p:sp>
      <p:pic>
        <p:nvPicPr>
          <p:cNvPr id="6" name="Picture 5" descr="800px-Linear_regression.svg.png">
            <a:extLst>
              <a:ext uri="{FF2B5EF4-FFF2-40B4-BE49-F238E27FC236}">
                <a16:creationId xmlns:a16="http://schemas.microsoft.com/office/drawing/2014/main" id="{16338D99-5B13-62D4-C198-015DD37370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3986" y="3861750"/>
            <a:ext cx="9908410" cy="6539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D17D89-56D8-F0C1-4BE3-F558E7F0B81C}"/>
                  </a:ext>
                </a:extLst>
              </p:cNvPr>
              <p:cNvSpPr txBox="1"/>
              <p:nvPr/>
            </p:nvSpPr>
            <p:spPr>
              <a:xfrm>
                <a:off x="14621108" y="2222184"/>
                <a:ext cx="7857892" cy="9103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D17D89-56D8-F0C1-4BE3-F558E7F0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1108" y="2222184"/>
                <a:ext cx="7857892" cy="910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D1E26E-D8CB-F072-6A03-BCF09F37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6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76274-B207-B33A-E5CA-F2908392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C688A-6E40-C7D0-8118-5D1F7BAC3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1544300" cy="8702676"/>
          </a:xfrm>
        </p:spPr>
        <p:txBody>
          <a:bodyPr/>
          <a:lstStyle/>
          <a:p>
            <a:r>
              <a:rPr lang="en-GB" dirty="0"/>
              <a:t>Very few assumptions</a:t>
            </a:r>
            <a:endParaRPr lang="en-US" dirty="0"/>
          </a:p>
          <a:p>
            <a:r>
              <a:rPr lang="en-US" dirty="0"/>
              <a:t>Complex model structure, difficult to understand why they works</a:t>
            </a:r>
          </a:p>
          <a:p>
            <a:r>
              <a:rPr lang="en-US" dirty="0"/>
              <a:t>Require a lot of data</a:t>
            </a:r>
          </a:p>
          <a:p>
            <a:r>
              <a:rPr lang="en-US" dirty="0"/>
              <a:t>High predictive accuracy and relatively low interpretation (black-box)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D17D89-56D8-F0C1-4BE3-F558E7F0B81C}"/>
                  </a:ext>
                </a:extLst>
              </p:cNvPr>
              <p:cNvSpPr txBox="1"/>
              <p:nvPr/>
            </p:nvSpPr>
            <p:spPr>
              <a:xfrm>
                <a:off x="14621108" y="2222184"/>
                <a:ext cx="78578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D17D89-56D8-F0C1-4BE3-F558E7F0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1108" y="2222184"/>
                <a:ext cx="785789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12A21453-B910-82E0-8F59-45BCBBDF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7"/>
          <a:stretch/>
        </p:blipFill>
        <p:spPr bwMode="auto">
          <a:xfrm>
            <a:off x="14621108" y="3651250"/>
            <a:ext cx="755667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64CA4-2811-2E32-2787-2C85CE66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7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76274-B207-B33A-E5CA-F2908392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difference: purposes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C688A-6E40-C7D0-8118-5D1F7BAC32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Statistical models are more used to estimate the (causal) relationship between variables, </a:t>
            </a:r>
            <a:r>
              <a:rPr lang="en-US" dirty="0" err="1">
                <a:solidFill>
                  <a:srgbClr val="C00000"/>
                </a:solidFill>
              </a:rPr>
              <a:t>esp</a:t>
            </a:r>
            <a:r>
              <a:rPr lang="en-US" dirty="0">
                <a:solidFill>
                  <a:srgbClr val="C00000"/>
                </a:solidFill>
              </a:rPr>
              <a:t> in social and economic research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Does smoking lead to lung cancer?</a:t>
            </a:r>
          </a:p>
          <a:p>
            <a:r>
              <a:rPr lang="en-US" dirty="0">
                <a:solidFill>
                  <a:srgbClr val="C00000"/>
                </a:solidFill>
              </a:rPr>
              <a:t>Does family background affect the level of education?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947087-6D4C-F5BC-6584-644728E1B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2" y="4276721"/>
            <a:ext cx="10363200" cy="870267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ML models are good for predictions, </a:t>
            </a:r>
            <a:r>
              <a:rPr lang="en-US" dirty="0" err="1">
                <a:solidFill>
                  <a:srgbClr val="0070C0"/>
                </a:solidFill>
              </a:rPr>
              <a:t>esp</a:t>
            </a:r>
            <a:r>
              <a:rPr lang="en-US" dirty="0">
                <a:solidFill>
                  <a:srgbClr val="0070C0"/>
                </a:solidFill>
              </a:rPr>
              <a:t> when the data size is huge and predictive performance is the priority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What is tomorrow’s weather like?</a:t>
            </a:r>
          </a:p>
          <a:p>
            <a:r>
              <a:rPr lang="en-GB" dirty="0">
                <a:solidFill>
                  <a:srgbClr val="0070C0"/>
                </a:solidFill>
              </a:rPr>
              <a:t>Can we automatically classify emails into spam and non-spam?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ADF92-62FF-50AA-9ACA-322E7F9E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6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4-11-15 at 12.20.56.png" descr="Screen Shot 2014-11-15 at 12.20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" y="16049"/>
            <a:ext cx="27414728" cy="14598302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Rectangle"/>
          <p:cNvSpPr/>
          <p:nvPr/>
        </p:nvSpPr>
        <p:spPr>
          <a:xfrm>
            <a:off x="0" y="0"/>
            <a:ext cx="24384002" cy="13716000"/>
          </a:xfrm>
          <a:prstGeom prst="rect">
            <a:avLst/>
          </a:prstGeom>
          <a:solidFill>
            <a:srgbClr val="424242">
              <a:alpha val="80000"/>
            </a:srgbClr>
          </a:solidFill>
          <a:ln w="12700">
            <a:miter lim="400000"/>
          </a:ln>
        </p:spPr>
        <p:txBody>
          <a:bodyPr lIns="68580" tIns="68580" rIns="68580" bIns="68580"/>
          <a:lstStyle/>
          <a:p>
            <a:pPr algn="l" defTabSz="914400">
              <a:lnSpc>
                <a:spcPct val="90000"/>
              </a:lnSpc>
              <a:spcBef>
                <a:spcPts val="1100"/>
              </a:spcBef>
              <a:defRPr sz="5000" b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2" name="DSSS Assessment"/>
          <p:cNvSpPr txBox="1">
            <a:spLocks noGrp="1"/>
          </p:cNvSpPr>
          <p:nvPr>
            <p:ph type="title"/>
          </p:nvPr>
        </p:nvSpPr>
        <p:spPr>
          <a:xfrm>
            <a:off x="2037506" y="656595"/>
            <a:ext cx="21681183" cy="11387206"/>
          </a:xfrm>
          <a:prstGeom prst="rect">
            <a:avLst/>
          </a:prstGeom>
        </p:spPr>
        <p:txBody>
          <a:bodyPr/>
          <a:lstStyle/>
          <a:p>
            <a:r>
              <a:rPr lang="en-US" sz="9600" dirty="0"/>
              <a:t>Theorem 1:</a:t>
            </a:r>
            <a:br>
              <a:rPr lang="en-US" sz="9600" dirty="0"/>
            </a:br>
            <a:br>
              <a:rPr lang="en-US" sz="9600" dirty="0"/>
            </a:br>
            <a:r>
              <a:rPr lang="en-US" sz="9600" dirty="0"/>
              <a:t>Garbage in, garbage out (GIGO)</a:t>
            </a:r>
            <a:br>
              <a:rPr lang="en-US" sz="9600" dirty="0"/>
            </a:br>
            <a:br>
              <a:rPr lang="en-US" sz="9600" dirty="0"/>
            </a:br>
            <a:r>
              <a:rPr lang="en-US" sz="9600" dirty="0"/>
              <a:t>(</a:t>
            </a:r>
            <a:r>
              <a:rPr lang="en-US" sz="9600" i="1" dirty="0"/>
              <a:t>Data is the new Oil)</a:t>
            </a:r>
            <a:br>
              <a:rPr lang="en-US" sz="9600" dirty="0"/>
            </a:br>
            <a:br>
              <a:rPr lang="en-US" sz="9600" dirty="0"/>
            </a:br>
            <a:endParaRPr lang="en-US" sz="9600" dirty="0"/>
          </a:p>
        </p:txBody>
      </p:sp>
      <p:sp>
        <p:nvSpPr>
          <p:cNvPr id="263" name="Technical Analysis and Visualisation Report"/>
          <p:cNvSpPr txBox="1"/>
          <p:nvPr/>
        </p:nvSpPr>
        <p:spPr>
          <a:xfrm>
            <a:off x="2037506" y="7664463"/>
            <a:ext cx="160127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5400" b="0" i="1">
                <a:solidFill>
                  <a:srgbClr val="A7A7A7"/>
                </a:solidFill>
                <a:uFill>
                  <a:solidFill>
                    <a:srgbClr val="666666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E816C-1489-5648-ACC5-663293CA30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5069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EB829-B549-D4B1-C108-69420AD3B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eneral Recap">
            <a:extLst>
              <a:ext uri="{FF2B5EF4-FFF2-40B4-BE49-F238E27FC236}">
                <a16:creationId xmlns:a16="http://schemas.microsoft.com/office/drawing/2014/main" id="{F56AB4B7-7C5E-49D5-B320-A42281235F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9077" y="389235"/>
            <a:ext cx="20314246" cy="2030115"/>
          </a:xfrm>
          <a:prstGeom prst="rect">
            <a:avLst/>
          </a:prstGeom>
        </p:spPr>
        <p:txBody>
          <a:bodyPr/>
          <a:lstStyle/>
          <a:p>
            <a:pPr lvl="2" indent="0" algn="l" defTabSz="914400">
              <a:defRPr sz="8000" b="1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i="0" dirty="0">
                <a:effectLst/>
                <a:latin typeface="__Roboto_88ce71"/>
              </a:rPr>
              <a:t>Great algorithms + bad data = bad results</a:t>
            </a:r>
            <a:endParaRPr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FF4066-FBB1-BB32-1EF9-C7AB89CB9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16</a:t>
            </a:fld>
            <a:endParaRPr lang="en-GB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05B3105-A6C7-7215-47D0-EA2974DC5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2676938"/>
            <a:ext cx="9182101" cy="108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93787A-BFFC-A841-4CD3-6C75FCAE956F}"/>
              </a:ext>
            </a:extLst>
          </p:cNvPr>
          <p:cNvSpPr txBox="1"/>
          <p:nvPr/>
        </p:nvSpPr>
        <p:spPr>
          <a:xfrm>
            <a:off x="10515600" y="12772767"/>
            <a:ext cx="121920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https://x.com/xschelling/status/954936528555429888</a:t>
            </a:r>
          </a:p>
        </p:txBody>
      </p:sp>
    </p:spTree>
    <p:extLst>
      <p:ext uri="{BB962C8B-B14F-4D97-AF65-F5344CB8AC3E}">
        <p14:creationId xmlns:p14="http://schemas.microsoft.com/office/powerpoint/2010/main" val="27284215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eneral Recap"/>
          <p:cNvSpPr txBox="1">
            <a:spLocks noGrp="1"/>
          </p:cNvSpPr>
          <p:nvPr>
            <p:ph type="title"/>
          </p:nvPr>
        </p:nvSpPr>
        <p:spPr>
          <a:xfrm>
            <a:off x="1349077" y="389235"/>
            <a:ext cx="20314246" cy="2030115"/>
          </a:xfrm>
          <a:prstGeom prst="rect">
            <a:avLst/>
          </a:prstGeom>
        </p:spPr>
        <p:txBody>
          <a:bodyPr/>
          <a:lstStyle/>
          <a:p>
            <a:pPr lvl="2" indent="0" algn="l" defTabSz="914400">
              <a:defRPr sz="8000" b="1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Good data = large size + high quality 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FCE207-D814-EC87-C5B8-00566F89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4019550"/>
            <a:ext cx="14449425" cy="7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DF85B-65E4-F6ED-33A9-709200E3A653}"/>
              </a:ext>
            </a:extLst>
          </p:cNvPr>
          <p:cNvSpPr txBox="1"/>
          <p:nvPr/>
        </p:nvSpPr>
        <p:spPr>
          <a:xfrm>
            <a:off x="-190500" y="12571452"/>
            <a:ext cx="121920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https://www.deeplearningbook.org/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619C7-EEDB-09E3-4114-2CD04C043CC6}"/>
              </a:ext>
            </a:extLst>
          </p:cNvPr>
          <p:cNvSpPr txBox="1"/>
          <p:nvPr/>
        </p:nvSpPr>
        <p:spPr>
          <a:xfrm>
            <a:off x="1120477" y="3028206"/>
            <a:ext cx="1228725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</a:rPr>
              <a:t>Size of benchmark datasets</a:t>
            </a:r>
            <a:endParaRPr lang="en-GB" sz="40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24AF01-4167-06BD-6503-F21235BA4F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7062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379DC6-808D-44D7-B591-58035DCA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06" y="4508969"/>
            <a:ext cx="15780932" cy="720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DA125F-5FB1-B82E-9EF6-F12AF20A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794" y="1176696"/>
            <a:ext cx="21031200" cy="2651126"/>
          </a:xfrm>
        </p:spPr>
        <p:txBody>
          <a:bodyPr/>
          <a:lstStyle/>
          <a:p>
            <a:r>
              <a:rPr lang="en-US" dirty="0"/>
              <a:t>The performance of ML/</a:t>
            </a:r>
            <a:r>
              <a:rPr lang="en-GB" sz="8800" dirty="0"/>
              <a:t>DL increases rapidly with the size of the data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73E826-5153-8727-89E0-0E5FCF7F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82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A125F-5FB1-B82E-9EF6-F12AF20A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A7350-4FCD-CFFF-4799-F8E57C7BE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086100"/>
            <a:ext cx="21031200" cy="9439276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360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</a:t>
            </a: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domain knowledge to extract and transform features from raw data, in order to improve the performance of ML algorithms</a:t>
            </a:r>
          </a:p>
          <a:p>
            <a:pPr lvl="1">
              <a:lnSpc>
                <a:spcPct val="130000"/>
              </a:lnSpc>
            </a:pP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Removing noisy or erroneous data</a:t>
            </a:r>
          </a:p>
          <a:p>
            <a:pPr lvl="1">
              <a:lnSpc>
                <a:spcPct val="130000"/>
              </a:lnSpc>
            </a:pP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Dealing with missing data</a:t>
            </a:r>
          </a:p>
          <a:p>
            <a:pPr lvl="1">
              <a:lnSpc>
                <a:spcPct val="130000"/>
              </a:lnSpc>
            </a:pP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Generating new features by combining existing ones</a:t>
            </a:r>
          </a:p>
          <a:p>
            <a:pPr lvl="1">
              <a:lnSpc>
                <a:spcPct val="130000"/>
              </a:lnSpc>
            </a:pPr>
            <a:endParaRPr lang="en-US" sz="3600" dirty="0">
              <a:solidFill>
                <a:srgbClr val="20212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Example: how can locations be used in ML methods for predicting house price?</a:t>
            </a:r>
          </a:p>
          <a:p>
            <a:pPr lvl="1">
              <a:lnSpc>
                <a:spcPct val="130000"/>
              </a:lnSpc>
            </a:pP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Long/</a:t>
            </a:r>
            <a:r>
              <a:rPr lang="en-US" sz="3600" dirty="0" err="1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lat</a:t>
            </a: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</a:p>
          <a:p>
            <a:pPr lvl="1">
              <a:lnSpc>
                <a:spcPct val="130000"/>
              </a:lnSpc>
            </a:pP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Distance to POIs (train stations/schools); </a:t>
            </a:r>
          </a:p>
          <a:p>
            <a:pPr lvl="1">
              <a:lnSpc>
                <a:spcPct val="130000"/>
              </a:lnSpc>
            </a:pP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adjacency matrix</a:t>
            </a:r>
          </a:p>
          <a:p>
            <a:pPr>
              <a:lnSpc>
                <a:spcPct val="130000"/>
              </a:lnSpc>
            </a:pPr>
            <a:r>
              <a:rPr lang="en-US" sz="3600" i="1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  <a:r>
              <a:rPr lang="en-US" sz="36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ML are same as characteristics, properties, attributes, explanatory variables.</a:t>
            </a:r>
          </a:p>
          <a:p>
            <a:pPr>
              <a:lnSpc>
                <a:spcPct val="130000"/>
              </a:lnSpc>
            </a:pPr>
            <a:endParaRPr lang="en-US" sz="3600" dirty="0">
              <a:solidFill>
                <a:srgbClr val="20212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GB" sz="3600" dirty="0">
              <a:solidFill>
                <a:srgbClr val="20212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73E826-5153-8727-89E0-0E5FCF7F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9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hueOff val="-194191"/>
            <a:satOff val="-4488"/>
            <a:lumOff val="-2115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1"/>
          <p:cNvSpPr/>
          <p:nvPr/>
        </p:nvSpPr>
        <p:spPr>
          <a:xfrm>
            <a:off x="1093115" y="2290787"/>
            <a:ext cx="1514426" cy="1514426"/>
          </a:xfrm>
          <a:prstGeom prst="ellipse">
            <a:avLst/>
          </a:prstGeom>
          <a:solidFill>
            <a:schemeClr val="accent4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189" name="Introduction to Databases"/>
          <p:cNvSpPr txBox="1"/>
          <p:nvPr/>
        </p:nvSpPr>
        <p:spPr>
          <a:xfrm>
            <a:off x="3054268" y="2611983"/>
            <a:ext cx="838116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Introduction to 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Module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2"/>
          <p:cNvSpPr/>
          <p:nvPr/>
        </p:nvSpPr>
        <p:spPr>
          <a:xfrm>
            <a:off x="1093115" y="4195787"/>
            <a:ext cx="1514426" cy="1514426"/>
          </a:xfrm>
          <a:prstGeom prst="ellipse">
            <a:avLst/>
          </a:prstGeom>
          <a:solidFill>
            <a:schemeClr val="accent1">
              <a:hueOff val="-136794"/>
              <a:satOff val="-2150"/>
              <a:lumOff val="15693"/>
              <a:alpha val="25000"/>
            </a:schemeClr>
          </a:solidFill>
          <a:ln w="63500">
            <a:solidFill>
              <a:srgbClr val="FFFFFF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191" name="Introduction to SQL"/>
          <p:cNvSpPr txBox="1"/>
          <p:nvPr/>
        </p:nvSpPr>
        <p:spPr>
          <a:xfrm>
            <a:off x="3054268" y="4516983"/>
            <a:ext cx="84463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Supervised Machine Learning 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3"/>
          <p:cNvSpPr/>
          <p:nvPr/>
        </p:nvSpPr>
        <p:spPr>
          <a:xfrm>
            <a:off x="1093115" y="6100787"/>
            <a:ext cx="1514426" cy="1514426"/>
          </a:xfrm>
          <a:prstGeom prst="ellipse">
            <a:avLst/>
          </a:prstGeom>
          <a:solidFill>
            <a:schemeClr val="accent1">
              <a:hueOff val="-136794"/>
              <a:satOff val="-2150"/>
              <a:lumOff val="15693"/>
              <a:alpha val="25000"/>
            </a:schemeClr>
          </a:solidFill>
          <a:ln w="63500">
            <a:solidFill>
              <a:srgbClr val="FFFFFF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193" name="Advanced SQL"/>
          <p:cNvSpPr txBox="1"/>
          <p:nvPr/>
        </p:nvSpPr>
        <p:spPr>
          <a:xfrm>
            <a:off x="3054268" y="6421983"/>
            <a:ext cx="838116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Tree-based Methods 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4"/>
          <p:cNvSpPr/>
          <p:nvPr/>
        </p:nvSpPr>
        <p:spPr>
          <a:xfrm>
            <a:off x="1093115" y="8005787"/>
            <a:ext cx="1514426" cy="1514426"/>
          </a:xfrm>
          <a:prstGeom prst="ellipse">
            <a:avLst/>
          </a:prstGeom>
          <a:solidFill>
            <a:schemeClr val="accent1">
              <a:hueOff val="-136794"/>
              <a:satOff val="-2150"/>
              <a:lumOff val="15693"/>
              <a:alpha val="25000"/>
            </a:schemeClr>
          </a:solidFill>
          <a:ln w="63500">
            <a:solidFill>
              <a:srgbClr val="FFFFFF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195" name="Data Munging"/>
          <p:cNvSpPr txBox="1"/>
          <p:nvPr/>
        </p:nvSpPr>
        <p:spPr>
          <a:xfrm>
            <a:off x="3054267" y="10231983"/>
            <a:ext cx="838116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Artificial Neural Networks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5"/>
          <p:cNvSpPr/>
          <p:nvPr/>
        </p:nvSpPr>
        <p:spPr>
          <a:xfrm>
            <a:off x="1093115" y="9910787"/>
            <a:ext cx="1514426" cy="1514426"/>
          </a:xfrm>
          <a:prstGeom prst="ellipse">
            <a:avLst/>
          </a:prstGeom>
          <a:solidFill>
            <a:schemeClr val="accent1">
              <a:hueOff val="-136794"/>
              <a:satOff val="-2150"/>
              <a:lumOff val="15693"/>
              <a:alpha val="25000"/>
            </a:schemeClr>
          </a:solidFill>
          <a:ln w="63500">
            <a:solidFill>
              <a:srgbClr val="FFFFFF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197" name="Contextualising Data"/>
          <p:cNvSpPr txBox="1"/>
          <p:nvPr/>
        </p:nvSpPr>
        <p:spPr>
          <a:xfrm>
            <a:off x="3054266" y="8326983"/>
            <a:ext cx="838116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Analysis Workflow 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6"/>
          <p:cNvSpPr/>
          <p:nvPr/>
        </p:nvSpPr>
        <p:spPr>
          <a:xfrm>
            <a:off x="12883353" y="2290787"/>
            <a:ext cx="1514427" cy="1514426"/>
          </a:xfrm>
          <a:prstGeom prst="ellipse">
            <a:avLst/>
          </a:prstGeom>
          <a:solidFill>
            <a:schemeClr val="accent4">
              <a:alpha val="25000"/>
            </a:schemeClr>
          </a:solidFill>
          <a:ln w="63500">
            <a:solidFill>
              <a:srgbClr val="FFFFFF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6</a:t>
            </a:r>
          </a:p>
        </p:txBody>
      </p:sp>
      <p:sp>
        <p:nvSpPr>
          <p:cNvPr id="199" name="Clustering and Regression"/>
          <p:cNvSpPr txBox="1"/>
          <p:nvPr/>
        </p:nvSpPr>
        <p:spPr>
          <a:xfrm>
            <a:off x="14844506" y="2611983"/>
            <a:ext cx="838116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Panel Regression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7"/>
          <p:cNvSpPr/>
          <p:nvPr/>
        </p:nvSpPr>
        <p:spPr>
          <a:xfrm>
            <a:off x="12883353" y="4195787"/>
            <a:ext cx="1514427" cy="1514426"/>
          </a:xfrm>
          <a:prstGeom prst="ellipse">
            <a:avLst/>
          </a:prstGeom>
          <a:solidFill>
            <a:schemeClr val="accent3">
              <a:alpha val="25000"/>
            </a:schemeClr>
          </a:solidFill>
          <a:ln w="63500">
            <a:solidFill>
              <a:srgbClr val="FFFFFF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7</a:t>
            </a:r>
          </a:p>
        </p:txBody>
      </p:sp>
      <p:sp>
        <p:nvSpPr>
          <p:cNvPr id="201" name="Interactive Viz 1: HTML + CSS"/>
          <p:cNvSpPr txBox="1"/>
          <p:nvPr/>
        </p:nvSpPr>
        <p:spPr>
          <a:xfrm>
            <a:off x="14844505" y="8305800"/>
            <a:ext cx="895365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Difference in Difference 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8"/>
          <p:cNvSpPr/>
          <p:nvPr/>
        </p:nvSpPr>
        <p:spPr>
          <a:xfrm>
            <a:off x="12883353" y="6100787"/>
            <a:ext cx="1514427" cy="1514426"/>
          </a:xfrm>
          <a:prstGeom prst="ellipse">
            <a:avLst/>
          </a:prstGeom>
          <a:solidFill>
            <a:schemeClr val="accent3">
              <a:alpha val="25000"/>
            </a:schemeClr>
          </a:solidFill>
          <a:ln w="63500">
            <a:solidFill>
              <a:srgbClr val="FFFFFF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203" name="Interactive Viz 2: Javascript"/>
          <p:cNvSpPr txBox="1"/>
          <p:nvPr/>
        </p:nvSpPr>
        <p:spPr>
          <a:xfrm>
            <a:off x="14844506" y="10210800"/>
            <a:ext cx="885205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Regression Discontinuity  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9"/>
          <p:cNvSpPr/>
          <p:nvPr/>
        </p:nvSpPr>
        <p:spPr>
          <a:xfrm>
            <a:off x="12883353" y="8005787"/>
            <a:ext cx="1514427" cy="1514426"/>
          </a:xfrm>
          <a:prstGeom prst="ellipse">
            <a:avLst/>
          </a:prstGeom>
          <a:solidFill>
            <a:schemeClr val="accent4">
              <a:alpha val="25000"/>
            </a:schemeClr>
          </a:solidFill>
          <a:ln w="63500">
            <a:solidFill>
              <a:srgbClr val="FFFFFF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9</a:t>
            </a:r>
          </a:p>
        </p:txBody>
      </p:sp>
      <p:sp>
        <p:nvSpPr>
          <p:cNvPr id="205" name="Server Side Coding: Node.JS"/>
          <p:cNvSpPr txBox="1"/>
          <p:nvPr/>
        </p:nvSpPr>
        <p:spPr>
          <a:xfrm>
            <a:off x="14844506" y="4495800"/>
            <a:ext cx="838116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Dimensionality Reduction 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10"/>
          <p:cNvSpPr/>
          <p:nvPr/>
        </p:nvSpPr>
        <p:spPr>
          <a:xfrm>
            <a:off x="12883353" y="9910787"/>
            <a:ext cx="1514427" cy="1514426"/>
          </a:xfrm>
          <a:prstGeom prst="ellipse">
            <a:avLst/>
          </a:prstGeom>
          <a:solidFill>
            <a:schemeClr val="accent4">
              <a:alpha val="25000"/>
            </a:schemeClr>
          </a:solidFill>
          <a:ln w="63500">
            <a:solidFill>
              <a:srgbClr val="FFFFFF">
                <a:alpha val="2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b="1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10</a:t>
            </a:r>
          </a:p>
        </p:txBody>
      </p:sp>
      <p:sp>
        <p:nvSpPr>
          <p:cNvPr id="207" name="Real-time data visualisation"/>
          <p:cNvSpPr txBox="1"/>
          <p:nvPr/>
        </p:nvSpPr>
        <p:spPr>
          <a:xfrm>
            <a:off x="14844506" y="6400800"/>
            <a:ext cx="838116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Spatial Clustering  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661560-3BA5-48A0-8F2F-E296E7D0BF87}"/>
              </a:ext>
            </a:extLst>
          </p:cNvPr>
          <p:cNvSpPr/>
          <p:nvPr/>
        </p:nvSpPr>
        <p:spPr>
          <a:xfrm>
            <a:off x="1093115" y="811297"/>
            <a:ext cx="341952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CASA0006 </a:t>
            </a:r>
            <a:endParaRPr kumimoji="0" lang="en-GB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EE86D-AFF7-5992-A079-ED70424283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1800" b="1" i="0" u="none" strike="noStrike" kern="0" cap="none" spc="0" normalizeH="0" baseline="0" noProof="0" smtClean="0">
                <a:ln>
                  <a:noFill/>
                </a:ln>
                <a:solidFill>
                  <a:srgbClr val="999999"/>
                </a:solidFill>
                <a:effectLst/>
                <a:uLnTx/>
                <a:uFill>
                  <a:solidFill>
                    <a:srgbClr val="999999"/>
                  </a:solidFill>
                </a:uFill>
                <a:latin typeface="Open Sans"/>
                <a:ea typeface="Open Sans"/>
                <a:cs typeface="Open Sans"/>
                <a:sym typeface="Open Sans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1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>
                <a:solidFill>
                  <a:srgbClr val="999999"/>
                </a:solidFill>
              </a:u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31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4-11-15 at 12.20.56.png" descr="Screen Shot 2014-11-15 at 12.20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" y="16049"/>
            <a:ext cx="27414728" cy="14598302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Rectangle"/>
          <p:cNvSpPr/>
          <p:nvPr/>
        </p:nvSpPr>
        <p:spPr>
          <a:xfrm>
            <a:off x="0" y="0"/>
            <a:ext cx="24384002" cy="13716000"/>
          </a:xfrm>
          <a:prstGeom prst="rect">
            <a:avLst/>
          </a:prstGeom>
          <a:solidFill>
            <a:srgbClr val="424242">
              <a:alpha val="80000"/>
            </a:srgbClr>
          </a:solidFill>
          <a:ln w="12700">
            <a:miter lim="400000"/>
          </a:ln>
        </p:spPr>
        <p:txBody>
          <a:bodyPr lIns="68580" tIns="68580" rIns="68580" bIns="68580"/>
          <a:lstStyle/>
          <a:p>
            <a:pPr algn="l" defTabSz="914400">
              <a:lnSpc>
                <a:spcPct val="90000"/>
              </a:lnSpc>
              <a:spcBef>
                <a:spcPts val="1100"/>
              </a:spcBef>
              <a:defRPr sz="5000" b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2" name="DSSS Assessment"/>
          <p:cNvSpPr txBox="1">
            <a:spLocks noGrp="1"/>
          </p:cNvSpPr>
          <p:nvPr>
            <p:ph type="title"/>
          </p:nvPr>
        </p:nvSpPr>
        <p:spPr>
          <a:xfrm>
            <a:off x="2037506" y="656595"/>
            <a:ext cx="21681183" cy="113872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Theorem 2: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 free lunch </a:t>
            </a:r>
            <a:endParaRPr dirty="0"/>
          </a:p>
        </p:txBody>
      </p:sp>
      <p:sp>
        <p:nvSpPr>
          <p:cNvPr id="263" name="Technical Analysis and Visualisation Report"/>
          <p:cNvSpPr txBox="1"/>
          <p:nvPr/>
        </p:nvSpPr>
        <p:spPr>
          <a:xfrm>
            <a:off x="2037506" y="7664463"/>
            <a:ext cx="160127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5400" b="0" i="1">
                <a:solidFill>
                  <a:srgbClr val="A7A7A7"/>
                </a:solidFill>
                <a:uFill>
                  <a:solidFill>
                    <a:srgbClr val="666666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43F95-BE77-62B9-1E6C-78D5C7C558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75107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E4DFA8-2E3D-AD0B-30CE-706E032D3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349" y="3381379"/>
            <a:ext cx="10016613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DA125F-5FB1-B82E-9EF6-F12AF20A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Sorry, no free lunch ….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A7350-4FCD-CFFF-4799-F8E57C7BE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605" y="3651250"/>
            <a:ext cx="13315950" cy="8702676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Essentially, all algorithms are equivalent when performance is averaged over all possible problems.</a:t>
            </a: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There is no a priori model that is guaranteed to work best on all problems.</a:t>
            </a: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Therefore, it is a matter of validating models empirically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73E826-5153-8727-89E0-0E5FCF7F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2715C-938F-AD64-6B38-8475037C409A}"/>
              </a:ext>
            </a:extLst>
          </p:cNvPr>
          <p:cNvSpPr txBox="1"/>
          <p:nvPr/>
        </p:nvSpPr>
        <p:spPr>
          <a:xfrm>
            <a:off x="819150" y="12069799"/>
            <a:ext cx="150685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Wolpert, 1996, </a:t>
            </a:r>
            <a:r>
              <a:rPr lang="en-US" b="0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3"/>
              </a:rPr>
              <a:t>The lack of a priori distinctions between learning algorithms</a:t>
            </a:r>
            <a:endParaRPr lang="en-US" b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dirty="0">
                <a:solidFill>
                  <a:srgbClr val="212121"/>
                </a:solidFill>
                <a:latin typeface="Roboto" panose="02000000000000000000" pitchFamily="2" charset="0"/>
              </a:rPr>
              <a:t>Image source: </a:t>
            </a:r>
            <a:r>
              <a:rPr lang="en-US" b="0" dirty="0">
                <a:solidFill>
                  <a:srgbClr val="212121"/>
                </a:solidFill>
                <a:latin typeface="Roboto" panose="02000000000000000000" pitchFamily="2" charset="0"/>
                <a:hlinkClick r:id="rId4"/>
              </a:rPr>
              <a:t>https://www.geeksforgeeks.org/what-is-no-free-lunch-theorem/</a:t>
            </a:r>
            <a:endParaRPr lang="en-US" b="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l"/>
            <a:endParaRPr lang="en-US" b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99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A125F-5FB1-B82E-9EF6-F12AF20A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models vs. NN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A7350-4FCD-CFFF-4799-F8E57C7BE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3315950" cy="8702676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73E826-5153-8727-89E0-0E5FCF7F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5311949-99D5-19F1-6D91-6324FF698C59}"/>
              </a:ext>
            </a:extLst>
          </p:cNvPr>
          <p:cNvSpPr txBox="1">
            <a:spLocks/>
          </p:cNvSpPr>
          <p:nvPr/>
        </p:nvSpPr>
        <p:spPr>
          <a:xfrm>
            <a:off x="1295400" y="3097252"/>
            <a:ext cx="133159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212121"/>
                </a:solidFill>
                <a:latin typeface="Roboto" panose="02000000000000000000" pitchFamily="2" charset="0"/>
              </a:rPr>
              <a:t>Which model is more competitive? Depending on the data type</a:t>
            </a:r>
          </a:p>
          <a:p>
            <a:r>
              <a:rPr lang="en-US" b="0" dirty="0">
                <a:solidFill>
                  <a:srgbClr val="212121"/>
                </a:solidFill>
                <a:latin typeface="Roboto" panose="02000000000000000000" pitchFamily="2" charset="0"/>
              </a:rPr>
              <a:t>For tabular data, tree models have higher predictive accuracy</a:t>
            </a:r>
          </a:p>
          <a:p>
            <a:r>
              <a:rPr lang="en-US" b="0" dirty="0">
                <a:solidFill>
                  <a:srgbClr val="212121"/>
                </a:solidFill>
                <a:latin typeface="Roboto" panose="02000000000000000000" pitchFamily="2" charset="0"/>
              </a:rPr>
              <a:t>For image/text data, NNs are easier to use and have better performance</a:t>
            </a:r>
            <a:endParaRPr lang="en-US" b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b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b="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GB" b="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BDF9-DCCD-5D6F-416A-D8876C75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273" y="765343"/>
            <a:ext cx="6744102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13DF1-1C9F-6197-61B0-842ED0DBC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490" y="6369439"/>
            <a:ext cx="7656021" cy="457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EDB34E-4D15-C1EE-3564-C261FCF85A10}"/>
              </a:ext>
            </a:extLst>
          </p:cNvPr>
          <p:cNvSpPr/>
          <p:nvPr/>
        </p:nvSpPr>
        <p:spPr>
          <a:xfrm>
            <a:off x="17221200" y="4776129"/>
            <a:ext cx="36929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/>
                </a:solidFill>
              </a:rPr>
              <a:t>Tabular data</a:t>
            </a:r>
          </a:p>
          <a:p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51B01-6493-4FDE-501C-E5CEDC93A750}"/>
              </a:ext>
            </a:extLst>
          </p:cNvPr>
          <p:cNvSpPr/>
          <p:nvPr/>
        </p:nvSpPr>
        <p:spPr>
          <a:xfrm>
            <a:off x="16909862" y="11275117"/>
            <a:ext cx="50632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/>
                </a:solidFill>
              </a:rPr>
              <a:t>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48365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eneral Rec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 indent="0" algn="l" defTabSz="914400">
              <a:defRPr sz="8000" b="1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Summary </a:t>
            </a:r>
            <a:endParaRPr dirty="0"/>
          </a:p>
        </p:txBody>
      </p:sp>
      <p:sp>
        <p:nvSpPr>
          <p:cNvPr id="294" name="Going to be challenging but worthwhi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There are three types of ML</a:t>
            </a:r>
          </a:p>
          <a:p>
            <a:r>
              <a:rPr lang="en-US" dirty="0"/>
              <a:t>The difference between supervised and unsupervised ML</a:t>
            </a:r>
          </a:p>
          <a:p>
            <a:r>
              <a:rPr lang="en-US" dirty="0"/>
              <a:t>The difference between statistical models and ML. Choose the tool according to the purpose and domain</a:t>
            </a:r>
          </a:p>
          <a:p>
            <a:r>
              <a:rPr lang="en-US" sz="5400" dirty="0"/>
              <a:t>Good data is more important than algorithms</a:t>
            </a:r>
          </a:p>
          <a:p>
            <a:r>
              <a:rPr lang="en-US" sz="5400" dirty="0"/>
              <a:t>No free lunch</a:t>
            </a:r>
            <a:endParaRPr lang="en-US" dirty="0"/>
          </a:p>
          <a:p>
            <a:endParaRPr dirty="0"/>
          </a:p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44DAA1-E753-1851-271A-0068B96B13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eneral Rec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 indent="0" algn="l" defTabSz="914400">
              <a:defRPr sz="8000" b="1">
                <a:solidFill>
                  <a:srgbClr val="424242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Workshop </a:t>
            </a:r>
            <a:endParaRPr dirty="0"/>
          </a:p>
        </p:txBody>
      </p:sp>
      <p:sp>
        <p:nvSpPr>
          <p:cNvPr id="294" name="Going to be challenging but worthwhi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Weekly quiz on Moodle</a:t>
            </a:r>
          </a:p>
          <a:p>
            <a:r>
              <a:rPr lang="en-US" altLang="zh-CN" dirty="0"/>
              <a:t>Python notebook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44DAA1-E753-1851-271A-0068B96B13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0920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76274-B207-B33A-E5CA-F2908392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C688A-6E40-C7D0-8118-5D1F7BAC3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9431000" cy="8702676"/>
          </a:xfrm>
        </p:spPr>
        <p:txBody>
          <a:bodyPr>
            <a:normAutofit/>
          </a:bodyPr>
          <a:lstStyle/>
          <a:p>
            <a:r>
              <a:rPr lang="en-US" dirty="0"/>
              <a:t>Learn the basics and classification of machine learning </a:t>
            </a:r>
          </a:p>
          <a:p>
            <a:r>
              <a:rPr lang="en-US" dirty="0"/>
              <a:t>Understand the differences between statistical methods and machine learning</a:t>
            </a:r>
          </a:p>
          <a:p>
            <a:r>
              <a:rPr lang="en-GB" dirty="0"/>
              <a:t>Understand several important theorems in machine learning and data science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48D013-523C-AAFE-E119-816A9911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9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4-11-15 at 12.20.56.png" descr="Screen Shot 2014-11-15 at 12.20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" y="16049"/>
            <a:ext cx="27414728" cy="14598302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Rectangle"/>
          <p:cNvSpPr/>
          <p:nvPr/>
        </p:nvSpPr>
        <p:spPr>
          <a:xfrm>
            <a:off x="0" y="0"/>
            <a:ext cx="24384002" cy="13716000"/>
          </a:xfrm>
          <a:prstGeom prst="rect">
            <a:avLst/>
          </a:prstGeom>
          <a:solidFill>
            <a:srgbClr val="424242">
              <a:alpha val="80000"/>
            </a:srgbClr>
          </a:solidFill>
          <a:ln w="12700">
            <a:miter lim="400000"/>
          </a:ln>
        </p:spPr>
        <p:txBody>
          <a:bodyPr lIns="68580" tIns="68580" rIns="68580" bIns="68580"/>
          <a:lstStyle/>
          <a:p>
            <a:pPr algn="l" defTabSz="914400">
              <a:lnSpc>
                <a:spcPct val="90000"/>
              </a:lnSpc>
              <a:spcBef>
                <a:spcPts val="1100"/>
              </a:spcBef>
              <a:defRPr sz="5000" b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2" name="DSSS Assessment"/>
          <p:cNvSpPr txBox="1">
            <a:spLocks noGrp="1"/>
          </p:cNvSpPr>
          <p:nvPr>
            <p:ph type="title"/>
          </p:nvPr>
        </p:nvSpPr>
        <p:spPr>
          <a:xfrm>
            <a:off x="2037506" y="656595"/>
            <a:ext cx="21681183" cy="1138720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Introduction to ML</a:t>
            </a:r>
            <a:endParaRPr dirty="0"/>
          </a:p>
        </p:txBody>
      </p:sp>
      <p:sp>
        <p:nvSpPr>
          <p:cNvPr id="263" name="Technical Analysis and Visualisation Report"/>
          <p:cNvSpPr txBox="1"/>
          <p:nvPr/>
        </p:nvSpPr>
        <p:spPr>
          <a:xfrm>
            <a:off x="2037506" y="7664463"/>
            <a:ext cx="160127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5400" b="0" i="1">
                <a:solidFill>
                  <a:srgbClr val="A7A7A7"/>
                </a:solidFill>
                <a:uFill>
                  <a:solidFill>
                    <a:srgbClr val="666666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339ED-A077-6EA3-CB10-B6C892B53C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8232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76274-B207-B33A-E5CA-F2908392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is a subset of AI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C688A-6E40-C7D0-8118-5D1F7BAC3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515600" cy="8874224"/>
          </a:xfrm>
        </p:spPr>
        <p:txBody>
          <a:bodyPr>
            <a:normAutofit/>
          </a:bodyPr>
          <a:lstStyle/>
          <a:p>
            <a:r>
              <a:rPr lang="en-US" altLang="zh-CN" dirty="0"/>
              <a:t>Machine learning (decision tree, random forest, k-means, etc.)</a:t>
            </a:r>
          </a:p>
          <a:p>
            <a:r>
              <a:rPr lang="en-US" dirty="0"/>
              <a:t>Deep learning (deep neural networks)</a:t>
            </a:r>
          </a:p>
          <a:p>
            <a:r>
              <a:rPr lang="en-US" dirty="0"/>
              <a:t>Others AI tools: graphical models, symbolic AI</a:t>
            </a:r>
          </a:p>
          <a:p>
            <a:endParaRPr lang="en-US" dirty="0"/>
          </a:p>
          <a:p>
            <a:r>
              <a:rPr lang="en-US" dirty="0"/>
              <a:t>In this module, we don’t distinguish ML/DL and consider NN as part of ML.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44683-01EE-5FF6-98E8-5A82E0AF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506" y="3978000"/>
            <a:ext cx="8671494" cy="576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2326D2-7911-D7FE-852D-96BEC957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4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76274-B207-B33A-E5CA-F2908392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ML 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44683-01EE-5FF6-98E8-5A82E0AF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956" y="3978000"/>
            <a:ext cx="8671494" cy="5760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F728-3E88-10D3-CBCA-6350F341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27FC688A-6E40-C7D0-8118-5D1F7BAC32FC}"/>
              </a:ext>
            </a:extLst>
          </p:cNvPr>
          <p:cNvSpPr>
            <a:spLocks noGrp="1"/>
          </p:cNvSpPr>
          <p:nvPr/>
        </p:nvSpPr>
        <p:spPr>
          <a:xfrm>
            <a:off x="1676399" y="3381379"/>
            <a:ext cx="12996531" cy="887422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>
              <a:buNone/>
            </a:pPr>
            <a:r>
              <a:rPr lang="en-US" b="0" i="1" dirty="0"/>
              <a:t>Arthur Samuel (1959)</a:t>
            </a:r>
          </a:p>
          <a:p>
            <a:r>
              <a:rPr lang="en-US" b="0" dirty="0"/>
              <a:t>(Machine learning is the) field of study that gives computers </a:t>
            </a:r>
            <a:r>
              <a:rPr lang="en-US" b="0" u="sng" dirty="0"/>
              <a:t>the ability to learn without being explicitly programmed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pPr marL="0" indent="0" eaLnBrk="0">
              <a:buNone/>
            </a:pPr>
            <a:r>
              <a:rPr lang="en-US" b="0" i="1" dirty="0"/>
              <a:t>Tom Mitchell (1997)</a:t>
            </a:r>
          </a:p>
          <a:p>
            <a:pPr eaLnBrk="0"/>
            <a:r>
              <a:rPr lang="en-US" b="0" dirty="0"/>
              <a:t>A computer program is said to learn from experience E with respect to some task T and some performance measure P, if </a:t>
            </a:r>
            <a:r>
              <a:rPr lang="en-US" b="0" u="sng" dirty="0"/>
              <a:t>its performance on T, as measured by P, improves with experience E</a:t>
            </a:r>
            <a:r>
              <a:rPr lang="en-US" b="0" dirty="0"/>
              <a:t>.</a:t>
            </a:r>
          </a:p>
          <a:p>
            <a:pPr eaLnBrk="0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3470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76274-B207-B33A-E5CA-F2908392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ML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C688A-6E40-C7D0-8118-5D1F7BAC3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2550" y="3651250"/>
            <a:ext cx="13087350" cy="8702676"/>
          </a:xfrm>
        </p:spPr>
        <p:txBody>
          <a:bodyPr>
            <a:normAutofit fontScale="92500"/>
          </a:bodyPr>
          <a:lstStyle/>
          <a:p>
            <a:r>
              <a:rPr lang="en-US" sz="7400" u="sng" dirty="0">
                <a:latin typeface="Calibri (Body)"/>
                <a:ea typeface="+mj-ea"/>
                <a:cs typeface="+mj-cs"/>
              </a:rPr>
              <a:t>Supervised</a:t>
            </a:r>
            <a:r>
              <a:rPr lang="en-US" sz="7400" dirty="0">
                <a:latin typeface="Calibri (Body)"/>
                <a:ea typeface="+mj-ea"/>
                <a:cs typeface="+mj-cs"/>
              </a:rPr>
              <a:t>: Learn to predict output given input (with labelled data).</a:t>
            </a:r>
          </a:p>
          <a:p>
            <a:r>
              <a:rPr lang="en-US" sz="7400" u="sng" dirty="0">
                <a:latin typeface="Calibri (Body)"/>
                <a:ea typeface="+mj-ea"/>
                <a:cs typeface="+mj-cs"/>
              </a:rPr>
              <a:t>Unsupervised</a:t>
            </a:r>
            <a:r>
              <a:rPr lang="en-US" sz="7400" dirty="0">
                <a:latin typeface="Calibri (Body)"/>
                <a:ea typeface="+mj-ea"/>
                <a:cs typeface="+mj-cs"/>
              </a:rPr>
              <a:t>: Discover internal representation/structure of input (without labelled data).</a:t>
            </a:r>
          </a:p>
          <a:p>
            <a:r>
              <a:rPr lang="en-US" sz="7400" u="sng" dirty="0">
                <a:latin typeface="Calibri (Body)"/>
                <a:ea typeface="+mj-ea"/>
                <a:cs typeface="+mj-cs"/>
              </a:rPr>
              <a:t>Reinforcement</a:t>
            </a:r>
            <a:r>
              <a:rPr lang="en-US" sz="7400" dirty="0">
                <a:latin typeface="Calibri (Body)"/>
                <a:ea typeface="+mj-ea"/>
                <a:cs typeface="+mj-cs"/>
              </a:rPr>
              <a:t>: Learn actions to </a:t>
            </a:r>
            <a:r>
              <a:rPr lang="en-US" sz="7400" dirty="0" err="1">
                <a:latin typeface="Calibri (Body)"/>
                <a:ea typeface="+mj-ea"/>
                <a:cs typeface="+mj-cs"/>
              </a:rPr>
              <a:t>maximise</a:t>
            </a:r>
            <a:r>
              <a:rPr lang="en-US" sz="7400" dirty="0">
                <a:latin typeface="Calibri (Body)"/>
                <a:ea typeface="+mj-ea"/>
                <a:cs typeface="+mj-cs"/>
              </a:rPr>
              <a:t> payoff (via interactions with the environment).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C86F32-F72C-C5C1-E75D-772862459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125700" y="1536703"/>
            <a:ext cx="62865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4D1C1A9-BE26-B19C-6448-43DF8400C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0"/>
          <a:stretch/>
        </p:blipFill>
        <p:spPr bwMode="auto">
          <a:xfrm>
            <a:off x="15373350" y="7124703"/>
            <a:ext cx="603885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BD341-7E2A-B815-D9E3-805F75D4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3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1EAD18-7B24-7E4E-A0F4-9158F5AFD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352"/>
          <a:stretch/>
        </p:blipFill>
        <p:spPr>
          <a:xfrm>
            <a:off x="2986248" y="3381379"/>
            <a:ext cx="16759318" cy="822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A5840-EADC-2343-B172-9F73C8EFCA83}"/>
              </a:ext>
            </a:extLst>
          </p:cNvPr>
          <p:cNvSpPr txBox="1"/>
          <p:nvPr/>
        </p:nvSpPr>
        <p:spPr>
          <a:xfrm>
            <a:off x="870406" y="12359414"/>
            <a:ext cx="1235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PL" sz="24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Source: </a:t>
            </a:r>
            <a:r>
              <a:rPr lang="en-GB" sz="24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4"/>
              </a:rPr>
              <a:t>https://www.slideshare.net/awahid/big-data-and-machine-learning-for-businesses</a:t>
            </a:r>
            <a:endParaRPr lang="en-PL" sz="2400" b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C597E0-3D6F-C386-F1DA-9BD15F0B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ML  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258F8-1696-75EF-A8FD-602671067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0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2A8EB2-50FE-EC42-8D83-CCC2F318B7C7}"/>
              </a:ext>
            </a:extLst>
          </p:cNvPr>
          <p:cNvSpPr/>
          <p:nvPr/>
        </p:nvSpPr>
        <p:spPr>
          <a:xfrm>
            <a:off x="10689990" y="10275227"/>
            <a:ext cx="864096" cy="6857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PL" sz="2700" b="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C597E0-3D6F-C386-F1DA-9BD15F0B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3"/>
            <a:ext cx="21697950" cy="2651126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52B36"/>
                </a:solidFill>
                <a:effectLst/>
                <a:latin typeface="MentiText"/>
              </a:rPr>
              <a:t>Go to </a:t>
            </a:r>
            <a:r>
              <a:rPr lang="en-US" b="1" i="0" strike="sngStrike" dirty="0">
                <a:solidFill>
                  <a:srgbClr val="252B36"/>
                </a:solidFill>
                <a:effectLst/>
                <a:latin typeface="MentiText"/>
              </a:rPr>
              <a:t>www.menti.com</a:t>
            </a:r>
            <a:r>
              <a:rPr lang="en-US" b="0" i="0" dirty="0">
                <a:solidFill>
                  <a:srgbClr val="252B36"/>
                </a:solidFill>
                <a:effectLst/>
                <a:latin typeface="MentiText"/>
              </a:rPr>
              <a:t> and use the code</a:t>
            </a:r>
            <a:br>
              <a:rPr lang="en-GB" dirty="0"/>
            </a:b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D50D42-B4C5-1811-A7FC-0EEC755E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706" y="3200400"/>
            <a:ext cx="9452760" cy="7315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4A7EA-883D-6A2A-EA4E-1A9DFB46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6451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5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Custom 2">
      <a:dk1>
        <a:srgbClr val="000000"/>
      </a:dk1>
      <a:lt1>
        <a:srgbClr val="FFFFFF"/>
      </a:lt1>
      <a:dk2>
        <a:srgbClr val="52425B"/>
      </a:dk2>
      <a:lt2>
        <a:srgbClr val="808080"/>
      </a:lt2>
      <a:accent1>
        <a:srgbClr val="7FA1AC"/>
      </a:accent1>
      <a:accent2>
        <a:srgbClr val="911853"/>
      </a:accent2>
      <a:accent3>
        <a:srgbClr val="FFFFFF"/>
      </a:accent3>
      <a:accent4>
        <a:srgbClr val="000000"/>
      </a:accent4>
      <a:accent5>
        <a:srgbClr val="C0CDD2"/>
      </a:accent5>
      <a:accent6>
        <a:srgbClr val="83154A"/>
      </a:accent6>
      <a:hlink>
        <a:srgbClr val="FFFFFF"/>
      </a:hlink>
      <a:folHlink>
        <a:srgbClr val="B25D8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2425B"/>
        </a:dk2>
        <a:lt2>
          <a:srgbClr val="808080"/>
        </a:lt2>
        <a:accent1>
          <a:srgbClr val="7FA1AC"/>
        </a:accent1>
        <a:accent2>
          <a:srgbClr val="911853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83154A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938</Words>
  <Application>Microsoft Office PowerPoint</Application>
  <PresentationFormat>Custom</PresentationFormat>
  <Paragraphs>155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47" baseType="lpstr">
      <vt:lpstr>__Roboto_88ce71</vt:lpstr>
      <vt:lpstr>Calibri (Body)</vt:lpstr>
      <vt:lpstr>Helvetica Light</vt:lpstr>
      <vt:lpstr>Helvetica Neue</vt:lpstr>
      <vt:lpstr>Helvetica Neue Light</vt:lpstr>
      <vt:lpstr>Helvetica Neue Medium</vt:lpstr>
      <vt:lpstr>MentiText</vt:lpstr>
      <vt:lpstr>Arial</vt:lpstr>
      <vt:lpstr>Calibri</vt:lpstr>
      <vt:lpstr>Calibri Light</vt:lpstr>
      <vt:lpstr>Cambria Math</vt:lpstr>
      <vt:lpstr>Courier New</vt:lpstr>
      <vt:lpstr>Helvetica</vt:lpstr>
      <vt:lpstr>Open Sans</vt:lpstr>
      <vt:lpstr>Roboto</vt:lpstr>
      <vt:lpstr>Roboto Condensed Light</vt:lpstr>
      <vt:lpstr>Roboto Light</vt:lpstr>
      <vt:lpstr>Roboto Medium</vt:lpstr>
      <vt:lpstr>Black</vt:lpstr>
      <vt:lpstr>1_Black</vt:lpstr>
      <vt:lpstr>5_Custom Design</vt:lpstr>
      <vt:lpstr>6_Custom Design</vt:lpstr>
      <vt:lpstr>1_Custom Design</vt:lpstr>
      <vt:lpstr>PowerPoint Presentation</vt:lpstr>
      <vt:lpstr>PowerPoint Presentation</vt:lpstr>
      <vt:lpstr>Objectives</vt:lpstr>
      <vt:lpstr>Introduction to ML</vt:lpstr>
      <vt:lpstr>ML is a subset of AI</vt:lpstr>
      <vt:lpstr>Definition of ML </vt:lpstr>
      <vt:lpstr>Three types of ML </vt:lpstr>
      <vt:lpstr>Three types of ML  </vt:lpstr>
      <vt:lpstr>Go to www.menti.com and use the code </vt:lpstr>
      <vt:lpstr>Statistics versus ML </vt:lpstr>
      <vt:lpstr>More specific questions</vt:lpstr>
      <vt:lpstr>Statistics</vt:lpstr>
      <vt:lpstr>Machine learning</vt:lpstr>
      <vt:lpstr>Major difference: purposes</vt:lpstr>
      <vt:lpstr>Theorem 1:  Garbage in, garbage out (GIGO)  (Data is the new Oil)  </vt:lpstr>
      <vt:lpstr>Great algorithms + bad data = bad results</vt:lpstr>
      <vt:lpstr>Good data = large size + high quality </vt:lpstr>
      <vt:lpstr>The performance of ML/DL increases rapidly with the size of the data</vt:lpstr>
      <vt:lpstr>Feature engineering</vt:lpstr>
      <vt:lpstr>Theorem 2:  No free lunch </vt:lpstr>
      <vt:lpstr>Sorry, no free lunch ….</vt:lpstr>
      <vt:lpstr>Tree models vs. NN</vt:lpstr>
      <vt:lpstr>Summary </vt:lpstr>
      <vt:lpstr>Workshop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Outline</dc:title>
  <cp:lastModifiedBy>Huanfa Chen</cp:lastModifiedBy>
  <cp:revision>69</cp:revision>
  <dcterms:modified xsi:type="dcterms:W3CDTF">2025-01-15T08:51:12Z</dcterms:modified>
</cp:coreProperties>
</file>